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15.xml" ContentType="application/vnd.openxmlformats-officedocument.drawingml.diagramStyl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5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018892-EB87-4A8C-9DE3-0049C1AE44F8}" type="doc">
      <dgm:prSet loTypeId="urn:microsoft.com/office/officeart/2005/8/layout/hProcess3" loCatId="process" qsTypeId="urn:microsoft.com/office/officeart/2005/8/quickstyle/simple1" qsCatId="simple" csTypeId="urn:microsoft.com/office/officeart/2005/8/colors/accent3_2" csCatId="accent3" phldr="1"/>
      <dgm:spPr/>
    </dgm:pt>
    <dgm:pt modelId="{FEC103C9-0E65-4ECB-B4C7-8E9F732B6D8F}">
      <dgm:prSet phldrT="[Текст]" custT="1"/>
      <dgm:spPr/>
      <dgm:t>
        <a:bodyPr/>
        <a:lstStyle/>
        <a:p>
          <a:r>
            <a:rPr lang="ru-RU" sz="2000" dirty="0" smtClean="0">
              <a:latin typeface="Arial Black" pitchFamily="34" charset="0"/>
            </a:rPr>
            <a:t>Начали!</a:t>
          </a:r>
          <a:endParaRPr lang="ru-RU" sz="2000" dirty="0">
            <a:latin typeface="Arial Black" pitchFamily="34" charset="0"/>
          </a:endParaRPr>
        </a:p>
      </dgm:t>
    </dgm:pt>
    <dgm:pt modelId="{61A3BFAC-07BA-4529-83CD-C4FB82795980}" type="parTrans" cxnId="{FE01E6BE-476B-4E80-9C85-6ED1BAEBE01F}">
      <dgm:prSet/>
      <dgm:spPr/>
      <dgm:t>
        <a:bodyPr/>
        <a:lstStyle/>
        <a:p>
          <a:endParaRPr lang="ru-RU"/>
        </a:p>
      </dgm:t>
    </dgm:pt>
    <dgm:pt modelId="{5E75193D-A776-4774-AB6E-CC3FEF9F2D30}" type="sibTrans" cxnId="{FE01E6BE-476B-4E80-9C85-6ED1BAEBE01F}">
      <dgm:prSet/>
      <dgm:spPr/>
      <dgm:t>
        <a:bodyPr/>
        <a:lstStyle/>
        <a:p>
          <a:endParaRPr lang="ru-RU"/>
        </a:p>
      </dgm:t>
    </dgm:pt>
    <dgm:pt modelId="{4E41F256-A69E-41AC-8CB6-64413C489A47}" type="pres">
      <dgm:prSet presAssocID="{6C018892-EB87-4A8C-9DE3-0049C1AE44F8}" presName="Name0" presStyleCnt="0">
        <dgm:presLayoutVars>
          <dgm:dir/>
          <dgm:animLvl val="lvl"/>
          <dgm:resizeHandles val="exact"/>
        </dgm:presLayoutVars>
      </dgm:prSet>
      <dgm:spPr/>
    </dgm:pt>
    <dgm:pt modelId="{0023FF7E-80DC-45FB-BDD0-89A686D5C337}" type="pres">
      <dgm:prSet presAssocID="{6C018892-EB87-4A8C-9DE3-0049C1AE44F8}" presName="dummy" presStyleCnt="0"/>
      <dgm:spPr/>
    </dgm:pt>
    <dgm:pt modelId="{96BA3CBA-9F5A-432D-932B-578C3BCBE1A6}" type="pres">
      <dgm:prSet presAssocID="{6C018892-EB87-4A8C-9DE3-0049C1AE44F8}" presName="linH" presStyleCnt="0"/>
      <dgm:spPr/>
    </dgm:pt>
    <dgm:pt modelId="{67BC434D-B629-4871-A8CD-56979ADBB078}" type="pres">
      <dgm:prSet presAssocID="{6C018892-EB87-4A8C-9DE3-0049C1AE44F8}" presName="padding1" presStyleCnt="0"/>
      <dgm:spPr/>
    </dgm:pt>
    <dgm:pt modelId="{643ADFE9-EA75-423A-9931-D86B1C6B27F3}" type="pres">
      <dgm:prSet presAssocID="{FEC103C9-0E65-4ECB-B4C7-8E9F732B6D8F}" presName="linV" presStyleCnt="0"/>
      <dgm:spPr/>
    </dgm:pt>
    <dgm:pt modelId="{95C31645-3D0E-42D4-BC04-591BFFEE8E92}" type="pres">
      <dgm:prSet presAssocID="{FEC103C9-0E65-4ECB-B4C7-8E9F732B6D8F}" presName="spVertical1" presStyleCnt="0"/>
      <dgm:spPr/>
    </dgm:pt>
    <dgm:pt modelId="{A8456C2C-3C7D-4358-853A-2C19171E47FB}" type="pres">
      <dgm:prSet presAssocID="{FEC103C9-0E65-4ECB-B4C7-8E9F732B6D8F}" presName="parTx" presStyleLbl="revTx" presStyleIdx="0" presStyleCnt="1" custScaleX="71563" custScaleY="1178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7B1A65-2092-4F9B-80E1-23FE94460EC8}" type="pres">
      <dgm:prSet presAssocID="{FEC103C9-0E65-4ECB-B4C7-8E9F732B6D8F}" presName="spVertical2" presStyleCnt="0"/>
      <dgm:spPr/>
    </dgm:pt>
    <dgm:pt modelId="{01538058-04A9-48D4-BE52-61110D779A45}" type="pres">
      <dgm:prSet presAssocID="{FEC103C9-0E65-4ECB-B4C7-8E9F732B6D8F}" presName="spVertical3" presStyleCnt="0"/>
      <dgm:spPr/>
    </dgm:pt>
    <dgm:pt modelId="{029BF0D3-6B9C-4D55-847F-1314CFB2AE8D}" type="pres">
      <dgm:prSet presAssocID="{6C018892-EB87-4A8C-9DE3-0049C1AE44F8}" presName="padding2" presStyleCnt="0"/>
      <dgm:spPr/>
    </dgm:pt>
    <dgm:pt modelId="{3AC71CEB-5B8E-45DF-8BF3-71412CF11A34}" type="pres">
      <dgm:prSet presAssocID="{6C018892-EB87-4A8C-9DE3-0049C1AE44F8}" presName="negArrow" presStyleCnt="0"/>
      <dgm:spPr/>
    </dgm:pt>
    <dgm:pt modelId="{AB217D53-C168-46E6-AC5D-5B42B03FFACA}" type="pres">
      <dgm:prSet presAssocID="{6C018892-EB87-4A8C-9DE3-0049C1AE44F8}" presName="backgroundArrow" presStyleLbl="node1" presStyleIdx="0" presStyleCnt="1"/>
      <dgm:spPr/>
    </dgm:pt>
  </dgm:ptLst>
  <dgm:cxnLst>
    <dgm:cxn modelId="{A5EE18AB-BDEE-41B2-994D-56962FE92009}" type="presOf" srcId="{FEC103C9-0E65-4ECB-B4C7-8E9F732B6D8F}" destId="{A8456C2C-3C7D-4358-853A-2C19171E47FB}" srcOrd="0" destOrd="0" presId="urn:microsoft.com/office/officeart/2005/8/layout/hProcess3"/>
    <dgm:cxn modelId="{9358CD0F-20AF-43E2-B43B-87F1D5D517F1}" type="presOf" srcId="{6C018892-EB87-4A8C-9DE3-0049C1AE44F8}" destId="{4E41F256-A69E-41AC-8CB6-64413C489A47}" srcOrd="0" destOrd="0" presId="urn:microsoft.com/office/officeart/2005/8/layout/hProcess3"/>
    <dgm:cxn modelId="{FE01E6BE-476B-4E80-9C85-6ED1BAEBE01F}" srcId="{6C018892-EB87-4A8C-9DE3-0049C1AE44F8}" destId="{FEC103C9-0E65-4ECB-B4C7-8E9F732B6D8F}" srcOrd="0" destOrd="0" parTransId="{61A3BFAC-07BA-4529-83CD-C4FB82795980}" sibTransId="{5E75193D-A776-4774-AB6E-CC3FEF9F2D30}"/>
    <dgm:cxn modelId="{C40530DB-8966-46F0-A18F-D24A2ED6FB3D}" type="presParOf" srcId="{4E41F256-A69E-41AC-8CB6-64413C489A47}" destId="{0023FF7E-80DC-45FB-BDD0-89A686D5C337}" srcOrd="0" destOrd="0" presId="urn:microsoft.com/office/officeart/2005/8/layout/hProcess3"/>
    <dgm:cxn modelId="{865B1A1F-0AF9-41A1-998C-D371D3C53212}" type="presParOf" srcId="{4E41F256-A69E-41AC-8CB6-64413C489A47}" destId="{96BA3CBA-9F5A-432D-932B-578C3BCBE1A6}" srcOrd="1" destOrd="0" presId="urn:microsoft.com/office/officeart/2005/8/layout/hProcess3"/>
    <dgm:cxn modelId="{4B629111-E933-495A-B797-F1E4D551D6B9}" type="presParOf" srcId="{96BA3CBA-9F5A-432D-932B-578C3BCBE1A6}" destId="{67BC434D-B629-4871-A8CD-56979ADBB078}" srcOrd="0" destOrd="0" presId="urn:microsoft.com/office/officeart/2005/8/layout/hProcess3"/>
    <dgm:cxn modelId="{03F60C05-55A2-417D-AB80-E7131FAECC37}" type="presParOf" srcId="{96BA3CBA-9F5A-432D-932B-578C3BCBE1A6}" destId="{643ADFE9-EA75-423A-9931-D86B1C6B27F3}" srcOrd="1" destOrd="0" presId="urn:microsoft.com/office/officeart/2005/8/layout/hProcess3"/>
    <dgm:cxn modelId="{989ED702-836A-48E9-BA48-A1BCAA4D9DCC}" type="presParOf" srcId="{643ADFE9-EA75-423A-9931-D86B1C6B27F3}" destId="{95C31645-3D0E-42D4-BC04-591BFFEE8E92}" srcOrd="0" destOrd="0" presId="urn:microsoft.com/office/officeart/2005/8/layout/hProcess3"/>
    <dgm:cxn modelId="{CD7A2F17-70C5-47B4-9BB9-72948CBA56B2}" type="presParOf" srcId="{643ADFE9-EA75-423A-9931-D86B1C6B27F3}" destId="{A8456C2C-3C7D-4358-853A-2C19171E47FB}" srcOrd="1" destOrd="0" presId="urn:microsoft.com/office/officeart/2005/8/layout/hProcess3"/>
    <dgm:cxn modelId="{1C4255A5-94A5-403A-8048-88A918BF6340}" type="presParOf" srcId="{643ADFE9-EA75-423A-9931-D86B1C6B27F3}" destId="{8B7B1A65-2092-4F9B-80E1-23FE94460EC8}" srcOrd="2" destOrd="0" presId="urn:microsoft.com/office/officeart/2005/8/layout/hProcess3"/>
    <dgm:cxn modelId="{6E3E81A6-398B-4AF6-9B2D-D68E3A87A1BE}" type="presParOf" srcId="{643ADFE9-EA75-423A-9931-D86B1C6B27F3}" destId="{01538058-04A9-48D4-BE52-61110D779A45}" srcOrd="3" destOrd="0" presId="urn:microsoft.com/office/officeart/2005/8/layout/hProcess3"/>
    <dgm:cxn modelId="{AB63C920-3746-48B2-BE86-ECA9AFF251D6}" type="presParOf" srcId="{96BA3CBA-9F5A-432D-932B-578C3BCBE1A6}" destId="{029BF0D3-6B9C-4D55-847F-1314CFB2AE8D}" srcOrd="2" destOrd="0" presId="urn:microsoft.com/office/officeart/2005/8/layout/hProcess3"/>
    <dgm:cxn modelId="{E5B11A26-70CA-4839-ABC2-EA6A3C3548A7}" type="presParOf" srcId="{96BA3CBA-9F5A-432D-932B-578C3BCBE1A6}" destId="{3AC71CEB-5B8E-45DF-8BF3-71412CF11A34}" srcOrd="3" destOrd="0" presId="urn:microsoft.com/office/officeart/2005/8/layout/hProcess3"/>
    <dgm:cxn modelId="{62150A79-E227-4E16-8D3B-CAC2301D80E6}" type="presParOf" srcId="{96BA3CBA-9F5A-432D-932B-578C3BCBE1A6}" destId="{AB217D53-C168-46E6-AC5D-5B42B03FFACA}" srcOrd="4" destOrd="0" presId="urn:microsoft.com/office/officeart/2005/8/layout/hProcess3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21925E2-FC69-43DE-A74A-5DD9C28B1264}" type="doc">
      <dgm:prSet loTypeId="urn:microsoft.com/office/officeart/2005/8/layout/hProcess3" loCatId="process" qsTypeId="urn:microsoft.com/office/officeart/2005/8/quickstyle/simple1" qsCatId="simple" csTypeId="urn:microsoft.com/office/officeart/2005/8/colors/colorful3" csCatId="colorful" phldr="1"/>
      <dgm:spPr/>
    </dgm:pt>
    <dgm:pt modelId="{C9C6A6D9-EA69-4FD5-BF5B-A0C08E50FD15}">
      <dgm:prSet phldrT="[Текст]" custT="1"/>
      <dgm:spPr/>
      <dgm:t>
        <a:bodyPr/>
        <a:lstStyle/>
        <a:p>
          <a:r>
            <a:rPr lang="ru-RU" sz="1400" dirty="0" smtClean="0">
              <a:latin typeface="Arial Black" pitchFamily="34" charset="0"/>
            </a:rPr>
            <a:t>Проверим?</a:t>
          </a:r>
          <a:endParaRPr lang="ru-RU" sz="1400" dirty="0">
            <a:latin typeface="Arial Black" pitchFamily="34" charset="0"/>
          </a:endParaRPr>
        </a:p>
      </dgm:t>
    </dgm:pt>
    <dgm:pt modelId="{E88E2B04-A5B7-483B-83C4-B0A395510EB8}" type="parTrans" cxnId="{E416007F-46BB-47E5-B789-EECB114F2C89}">
      <dgm:prSet/>
      <dgm:spPr/>
      <dgm:t>
        <a:bodyPr/>
        <a:lstStyle/>
        <a:p>
          <a:endParaRPr lang="ru-RU"/>
        </a:p>
      </dgm:t>
    </dgm:pt>
    <dgm:pt modelId="{F9CF8921-8A29-4DEF-B781-D7AF74DD8C9B}" type="sibTrans" cxnId="{E416007F-46BB-47E5-B789-EECB114F2C89}">
      <dgm:prSet/>
      <dgm:spPr/>
      <dgm:t>
        <a:bodyPr/>
        <a:lstStyle/>
        <a:p>
          <a:endParaRPr lang="ru-RU"/>
        </a:p>
      </dgm:t>
    </dgm:pt>
    <dgm:pt modelId="{8790B52C-D714-4868-8D28-4B805B85F1B2}" type="pres">
      <dgm:prSet presAssocID="{021925E2-FC69-43DE-A74A-5DD9C28B1264}" presName="Name0" presStyleCnt="0">
        <dgm:presLayoutVars>
          <dgm:dir/>
          <dgm:animLvl val="lvl"/>
          <dgm:resizeHandles val="exact"/>
        </dgm:presLayoutVars>
      </dgm:prSet>
      <dgm:spPr/>
    </dgm:pt>
    <dgm:pt modelId="{3887F2A6-DECE-42CC-9EA5-7806FC6B9C77}" type="pres">
      <dgm:prSet presAssocID="{021925E2-FC69-43DE-A74A-5DD9C28B1264}" presName="dummy" presStyleCnt="0"/>
      <dgm:spPr/>
    </dgm:pt>
    <dgm:pt modelId="{7117F884-E99D-4154-AD04-1E16F5EFD5E3}" type="pres">
      <dgm:prSet presAssocID="{021925E2-FC69-43DE-A74A-5DD9C28B1264}" presName="linH" presStyleCnt="0"/>
      <dgm:spPr/>
    </dgm:pt>
    <dgm:pt modelId="{8206374E-8F3F-4C3C-BCBB-9629276C96BF}" type="pres">
      <dgm:prSet presAssocID="{021925E2-FC69-43DE-A74A-5DD9C28B1264}" presName="padding1" presStyleCnt="0"/>
      <dgm:spPr/>
    </dgm:pt>
    <dgm:pt modelId="{C9F4410A-9B85-4B84-AE65-9B2AA7B0F2B0}" type="pres">
      <dgm:prSet presAssocID="{C9C6A6D9-EA69-4FD5-BF5B-A0C08E50FD15}" presName="linV" presStyleCnt="0"/>
      <dgm:spPr/>
    </dgm:pt>
    <dgm:pt modelId="{C2C12CB5-7920-4217-BA8D-620ECDF6D027}" type="pres">
      <dgm:prSet presAssocID="{C9C6A6D9-EA69-4FD5-BF5B-A0C08E50FD15}" presName="spVertical1" presStyleCnt="0"/>
      <dgm:spPr/>
    </dgm:pt>
    <dgm:pt modelId="{38918538-0E35-4828-997F-BB7013D1585E}" type="pres">
      <dgm:prSet presAssocID="{C9C6A6D9-EA69-4FD5-BF5B-A0C08E50FD15}" presName="parTx" presStyleLbl="revTx" presStyleIdx="0" presStyleCnt="1" custScaleX="967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2A2A35-CEF2-4BD9-B96E-BCC23F4D4783}" type="pres">
      <dgm:prSet presAssocID="{C9C6A6D9-EA69-4FD5-BF5B-A0C08E50FD15}" presName="spVertical2" presStyleCnt="0"/>
      <dgm:spPr/>
    </dgm:pt>
    <dgm:pt modelId="{65CE16B7-9F37-477E-8D43-36083DDFD4BF}" type="pres">
      <dgm:prSet presAssocID="{C9C6A6D9-EA69-4FD5-BF5B-A0C08E50FD15}" presName="spVertical3" presStyleCnt="0"/>
      <dgm:spPr/>
    </dgm:pt>
    <dgm:pt modelId="{9C8D68B5-8424-45C9-881B-F8083A64A06F}" type="pres">
      <dgm:prSet presAssocID="{021925E2-FC69-43DE-A74A-5DD9C28B1264}" presName="padding2" presStyleCnt="0"/>
      <dgm:spPr/>
    </dgm:pt>
    <dgm:pt modelId="{81003BC1-84EF-48EB-AADD-B473F67DEEA2}" type="pres">
      <dgm:prSet presAssocID="{021925E2-FC69-43DE-A74A-5DD9C28B1264}" presName="negArrow" presStyleCnt="0"/>
      <dgm:spPr/>
    </dgm:pt>
    <dgm:pt modelId="{25EBF148-3BFC-4471-86AB-CA9779464711}" type="pres">
      <dgm:prSet presAssocID="{021925E2-FC69-43DE-A74A-5DD9C28B1264}" presName="backgroundArrow" presStyleLbl="node1" presStyleIdx="0" presStyleCnt="1"/>
      <dgm:spPr/>
    </dgm:pt>
  </dgm:ptLst>
  <dgm:cxnLst>
    <dgm:cxn modelId="{191BA948-06C2-4ABF-911D-01A54E039094}" type="presOf" srcId="{C9C6A6D9-EA69-4FD5-BF5B-A0C08E50FD15}" destId="{38918538-0E35-4828-997F-BB7013D1585E}" srcOrd="0" destOrd="0" presId="urn:microsoft.com/office/officeart/2005/8/layout/hProcess3"/>
    <dgm:cxn modelId="{E416007F-46BB-47E5-B789-EECB114F2C89}" srcId="{021925E2-FC69-43DE-A74A-5DD9C28B1264}" destId="{C9C6A6D9-EA69-4FD5-BF5B-A0C08E50FD15}" srcOrd="0" destOrd="0" parTransId="{E88E2B04-A5B7-483B-83C4-B0A395510EB8}" sibTransId="{F9CF8921-8A29-4DEF-B781-D7AF74DD8C9B}"/>
    <dgm:cxn modelId="{3D1C6A4E-E40F-4802-A39E-B1DFBC80B572}" type="presOf" srcId="{021925E2-FC69-43DE-A74A-5DD9C28B1264}" destId="{8790B52C-D714-4868-8D28-4B805B85F1B2}" srcOrd="0" destOrd="0" presId="urn:microsoft.com/office/officeart/2005/8/layout/hProcess3"/>
    <dgm:cxn modelId="{A892EEC3-5359-4EDE-8A0C-177B1C418241}" type="presParOf" srcId="{8790B52C-D714-4868-8D28-4B805B85F1B2}" destId="{3887F2A6-DECE-42CC-9EA5-7806FC6B9C77}" srcOrd="0" destOrd="0" presId="urn:microsoft.com/office/officeart/2005/8/layout/hProcess3"/>
    <dgm:cxn modelId="{307FC031-97F0-4F5F-AFB7-D98D7C2CA05A}" type="presParOf" srcId="{8790B52C-D714-4868-8D28-4B805B85F1B2}" destId="{7117F884-E99D-4154-AD04-1E16F5EFD5E3}" srcOrd="1" destOrd="0" presId="urn:microsoft.com/office/officeart/2005/8/layout/hProcess3"/>
    <dgm:cxn modelId="{1C8D103B-A54C-4FB6-99B6-2F8DFBDF0450}" type="presParOf" srcId="{7117F884-E99D-4154-AD04-1E16F5EFD5E3}" destId="{8206374E-8F3F-4C3C-BCBB-9629276C96BF}" srcOrd="0" destOrd="0" presId="urn:microsoft.com/office/officeart/2005/8/layout/hProcess3"/>
    <dgm:cxn modelId="{7FECBB0A-0658-49B4-B866-E460E2E84999}" type="presParOf" srcId="{7117F884-E99D-4154-AD04-1E16F5EFD5E3}" destId="{C9F4410A-9B85-4B84-AE65-9B2AA7B0F2B0}" srcOrd="1" destOrd="0" presId="urn:microsoft.com/office/officeart/2005/8/layout/hProcess3"/>
    <dgm:cxn modelId="{D289BD3C-D9CC-49B5-B16E-E246CF1698B5}" type="presParOf" srcId="{C9F4410A-9B85-4B84-AE65-9B2AA7B0F2B0}" destId="{C2C12CB5-7920-4217-BA8D-620ECDF6D027}" srcOrd="0" destOrd="0" presId="urn:microsoft.com/office/officeart/2005/8/layout/hProcess3"/>
    <dgm:cxn modelId="{ACFDDDEE-9546-474B-A994-0A2037A5D9DE}" type="presParOf" srcId="{C9F4410A-9B85-4B84-AE65-9B2AA7B0F2B0}" destId="{38918538-0E35-4828-997F-BB7013D1585E}" srcOrd="1" destOrd="0" presId="urn:microsoft.com/office/officeart/2005/8/layout/hProcess3"/>
    <dgm:cxn modelId="{389C66BF-13F8-4C9C-B259-57DBA79DC303}" type="presParOf" srcId="{C9F4410A-9B85-4B84-AE65-9B2AA7B0F2B0}" destId="{AC2A2A35-CEF2-4BD9-B96E-BCC23F4D4783}" srcOrd="2" destOrd="0" presId="urn:microsoft.com/office/officeart/2005/8/layout/hProcess3"/>
    <dgm:cxn modelId="{369F5499-20AC-4288-943B-A7B8A4E8FC61}" type="presParOf" srcId="{C9F4410A-9B85-4B84-AE65-9B2AA7B0F2B0}" destId="{65CE16B7-9F37-477E-8D43-36083DDFD4BF}" srcOrd="3" destOrd="0" presId="urn:microsoft.com/office/officeart/2005/8/layout/hProcess3"/>
    <dgm:cxn modelId="{A7C60DD6-13E6-4D1D-9A1E-06BAF3A3912F}" type="presParOf" srcId="{7117F884-E99D-4154-AD04-1E16F5EFD5E3}" destId="{9C8D68B5-8424-45C9-881B-F8083A64A06F}" srcOrd="2" destOrd="0" presId="urn:microsoft.com/office/officeart/2005/8/layout/hProcess3"/>
    <dgm:cxn modelId="{6BF1D9D9-B412-49F8-9966-09C378C6D1DC}" type="presParOf" srcId="{7117F884-E99D-4154-AD04-1E16F5EFD5E3}" destId="{81003BC1-84EF-48EB-AADD-B473F67DEEA2}" srcOrd="3" destOrd="0" presId="urn:microsoft.com/office/officeart/2005/8/layout/hProcess3"/>
    <dgm:cxn modelId="{17FB3DE2-C7A4-465F-A10A-67B5D51268A8}" type="presParOf" srcId="{7117F884-E99D-4154-AD04-1E16F5EFD5E3}" destId="{25EBF148-3BFC-4471-86AB-CA9779464711}" srcOrd="4" destOrd="0" presId="urn:microsoft.com/office/officeart/2005/8/layout/hProcess3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4AC2297-A648-4C33-AB4F-808A06FA46D0}" type="doc">
      <dgm:prSet loTypeId="urn:microsoft.com/office/officeart/2005/8/layout/arrow2" loCatId="process" qsTypeId="urn:microsoft.com/office/officeart/2005/8/quickstyle/simple1" qsCatId="simple" csTypeId="urn:microsoft.com/office/officeart/2005/8/colors/accent2_1" csCatId="accent2" phldr="1"/>
      <dgm:spPr/>
    </dgm:pt>
    <dgm:pt modelId="{EC9A0A67-BCC8-46AA-9ECE-89B4BBB9E770}">
      <dgm:prSet phldrT="[Текст]"/>
      <dgm:spPr/>
      <dgm:t>
        <a:bodyPr/>
        <a:lstStyle/>
        <a:p>
          <a:r>
            <a:rPr lang="ru-RU" dirty="0" smtClean="0"/>
            <a:t>Дальше</a:t>
          </a:r>
          <a:endParaRPr lang="ru-RU" dirty="0"/>
        </a:p>
      </dgm:t>
    </dgm:pt>
    <dgm:pt modelId="{5D8D62CF-676A-4539-92BA-CFD622BBAB31}" type="parTrans" cxnId="{A4B4FCB8-6F47-4A83-8155-7742C609B58C}">
      <dgm:prSet/>
      <dgm:spPr/>
      <dgm:t>
        <a:bodyPr/>
        <a:lstStyle/>
        <a:p>
          <a:endParaRPr lang="ru-RU"/>
        </a:p>
      </dgm:t>
    </dgm:pt>
    <dgm:pt modelId="{D2FA2FA9-0131-4B33-9E64-4EB79D962A51}" type="sibTrans" cxnId="{A4B4FCB8-6F47-4A83-8155-7742C609B58C}">
      <dgm:prSet/>
      <dgm:spPr/>
      <dgm:t>
        <a:bodyPr/>
        <a:lstStyle/>
        <a:p>
          <a:endParaRPr lang="ru-RU"/>
        </a:p>
      </dgm:t>
    </dgm:pt>
    <dgm:pt modelId="{4386B2FE-6FA4-4270-9613-BB30CA45E0A0}" type="pres">
      <dgm:prSet presAssocID="{F4AC2297-A648-4C33-AB4F-808A06FA46D0}" presName="arrowDiagram" presStyleCnt="0">
        <dgm:presLayoutVars>
          <dgm:chMax val="5"/>
          <dgm:dir/>
          <dgm:resizeHandles val="exact"/>
        </dgm:presLayoutVars>
      </dgm:prSet>
      <dgm:spPr/>
    </dgm:pt>
    <dgm:pt modelId="{2228B595-9A9C-4A68-AAE2-14B1D1E4FBFB}" type="pres">
      <dgm:prSet presAssocID="{F4AC2297-A648-4C33-AB4F-808A06FA46D0}" presName="arrow" presStyleLbl="bgShp" presStyleIdx="0" presStyleCnt="1"/>
      <dgm:spPr/>
    </dgm:pt>
    <dgm:pt modelId="{5118833E-7F84-4D18-ACBE-8F6AE4AEE3FD}" type="pres">
      <dgm:prSet presAssocID="{F4AC2297-A648-4C33-AB4F-808A06FA46D0}" presName="arrowDiagram1" presStyleCnt="0">
        <dgm:presLayoutVars>
          <dgm:bulletEnabled val="1"/>
        </dgm:presLayoutVars>
      </dgm:prSet>
      <dgm:spPr/>
    </dgm:pt>
    <dgm:pt modelId="{2360724B-281D-498E-80AD-0DF724C9210F}" type="pres">
      <dgm:prSet presAssocID="{EC9A0A67-BCC8-46AA-9ECE-89B4BBB9E770}" presName="bullet1" presStyleLbl="node1" presStyleIdx="0" presStyleCnt="1"/>
      <dgm:spPr/>
    </dgm:pt>
    <dgm:pt modelId="{2E4118C9-C5BF-4C8C-A43C-24646D05DAE2}" type="pres">
      <dgm:prSet presAssocID="{EC9A0A67-BCC8-46AA-9ECE-89B4BBB9E770}" presName="textBox1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B4FCB8-6F47-4A83-8155-7742C609B58C}" srcId="{F4AC2297-A648-4C33-AB4F-808A06FA46D0}" destId="{EC9A0A67-BCC8-46AA-9ECE-89B4BBB9E770}" srcOrd="0" destOrd="0" parTransId="{5D8D62CF-676A-4539-92BA-CFD622BBAB31}" sibTransId="{D2FA2FA9-0131-4B33-9E64-4EB79D962A51}"/>
    <dgm:cxn modelId="{ACAC3B1C-12FE-44A4-AFF1-8B5E33638923}" type="presOf" srcId="{F4AC2297-A648-4C33-AB4F-808A06FA46D0}" destId="{4386B2FE-6FA4-4270-9613-BB30CA45E0A0}" srcOrd="0" destOrd="0" presId="urn:microsoft.com/office/officeart/2005/8/layout/arrow2"/>
    <dgm:cxn modelId="{548D8FA6-A74A-475A-842D-49DAA9948FF5}" type="presOf" srcId="{EC9A0A67-BCC8-46AA-9ECE-89B4BBB9E770}" destId="{2E4118C9-C5BF-4C8C-A43C-24646D05DAE2}" srcOrd="0" destOrd="0" presId="urn:microsoft.com/office/officeart/2005/8/layout/arrow2"/>
    <dgm:cxn modelId="{8DCEFD5A-E39E-4057-B7C3-794B522B862B}" type="presParOf" srcId="{4386B2FE-6FA4-4270-9613-BB30CA45E0A0}" destId="{2228B595-9A9C-4A68-AAE2-14B1D1E4FBFB}" srcOrd="0" destOrd="0" presId="urn:microsoft.com/office/officeart/2005/8/layout/arrow2"/>
    <dgm:cxn modelId="{62FC2AC0-5C1E-4302-A23B-EDF2539D866E}" type="presParOf" srcId="{4386B2FE-6FA4-4270-9613-BB30CA45E0A0}" destId="{5118833E-7F84-4D18-ACBE-8F6AE4AEE3FD}" srcOrd="1" destOrd="0" presId="urn:microsoft.com/office/officeart/2005/8/layout/arrow2"/>
    <dgm:cxn modelId="{60332CA5-5CA1-4F2E-A59B-3EE101846A27}" type="presParOf" srcId="{5118833E-7F84-4D18-ACBE-8F6AE4AEE3FD}" destId="{2360724B-281D-498E-80AD-0DF724C9210F}" srcOrd="0" destOrd="0" presId="urn:microsoft.com/office/officeart/2005/8/layout/arrow2"/>
    <dgm:cxn modelId="{1E76C880-06C4-433A-84BE-C78FD28879D5}" type="presParOf" srcId="{5118833E-7F84-4D18-ACBE-8F6AE4AEE3FD}" destId="{2E4118C9-C5BF-4C8C-A43C-24646D05DAE2}" srcOrd="1" destOrd="0" presId="urn:microsoft.com/office/officeart/2005/8/layout/arrow2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E801DF1-BBFE-43A2-B9A7-88E5021B04C5}" type="doc">
      <dgm:prSet loTypeId="urn:microsoft.com/office/officeart/2005/8/layout/hProcess3" loCatId="process" qsTypeId="urn:microsoft.com/office/officeart/2005/8/quickstyle/simple1" qsCatId="simple" csTypeId="urn:microsoft.com/office/officeart/2005/8/colors/colorful3" csCatId="colorful" phldr="1"/>
      <dgm:spPr/>
    </dgm:pt>
    <dgm:pt modelId="{BC67B792-6E7E-4627-939B-ADD5D4B3F8DF}">
      <dgm:prSet phldrT="[Текст]" custT="1"/>
      <dgm:spPr/>
      <dgm:t>
        <a:bodyPr/>
        <a:lstStyle/>
        <a:p>
          <a:r>
            <a:rPr lang="ru-RU" sz="1400" dirty="0" smtClean="0">
              <a:latin typeface="Arial Black" pitchFamily="34" charset="0"/>
            </a:rPr>
            <a:t>Проверим?</a:t>
          </a:r>
          <a:endParaRPr lang="ru-RU" sz="1400" dirty="0">
            <a:latin typeface="Arial Black" pitchFamily="34" charset="0"/>
          </a:endParaRPr>
        </a:p>
      </dgm:t>
    </dgm:pt>
    <dgm:pt modelId="{3151C077-4EEB-4779-9A4E-35274EBA58B7}" type="parTrans" cxnId="{72E81B6B-2B59-485C-A839-3484FE3AB110}">
      <dgm:prSet/>
      <dgm:spPr/>
      <dgm:t>
        <a:bodyPr/>
        <a:lstStyle/>
        <a:p>
          <a:endParaRPr lang="ru-RU" sz="1400">
            <a:latin typeface="Arial Black" pitchFamily="34" charset="0"/>
          </a:endParaRPr>
        </a:p>
      </dgm:t>
    </dgm:pt>
    <dgm:pt modelId="{9BD1C0C4-F65D-47C0-A5F3-92B82DF6E2B6}" type="sibTrans" cxnId="{72E81B6B-2B59-485C-A839-3484FE3AB110}">
      <dgm:prSet/>
      <dgm:spPr/>
      <dgm:t>
        <a:bodyPr/>
        <a:lstStyle/>
        <a:p>
          <a:endParaRPr lang="ru-RU" sz="1400">
            <a:latin typeface="Arial Black" pitchFamily="34" charset="0"/>
          </a:endParaRPr>
        </a:p>
      </dgm:t>
    </dgm:pt>
    <dgm:pt modelId="{D1E332C6-CD01-4701-80D3-F1ACF24169AD}" type="pres">
      <dgm:prSet presAssocID="{2E801DF1-BBFE-43A2-B9A7-88E5021B04C5}" presName="Name0" presStyleCnt="0">
        <dgm:presLayoutVars>
          <dgm:dir/>
          <dgm:animLvl val="lvl"/>
          <dgm:resizeHandles val="exact"/>
        </dgm:presLayoutVars>
      </dgm:prSet>
      <dgm:spPr/>
    </dgm:pt>
    <dgm:pt modelId="{4DEA59AF-4FEE-423D-80CC-E03218E094AA}" type="pres">
      <dgm:prSet presAssocID="{2E801DF1-BBFE-43A2-B9A7-88E5021B04C5}" presName="dummy" presStyleCnt="0"/>
      <dgm:spPr/>
    </dgm:pt>
    <dgm:pt modelId="{23E46F72-9938-4E4E-8E59-A1E787E519E0}" type="pres">
      <dgm:prSet presAssocID="{2E801DF1-BBFE-43A2-B9A7-88E5021B04C5}" presName="linH" presStyleCnt="0"/>
      <dgm:spPr/>
    </dgm:pt>
    <dgm:pt modelId="{D20A3F0B-A021-4FB5-802E-C02D82F1E77E}" type="pres">
      <dgm:prSet presAssocID="{2E801DF1-BBFE-43A2-B9A7-88E5021B04C5}" presName="padding1" presStyleCnt="0"/>
      <dgm:spPr/>
    </dgm:pt>
    <dgm:pt modelId="{D4CEF1A9-99DE-4BF7-AD29-AFE2C06F606D}" type="pres">
      <dgm:prSet presAssocID="{BC67B792-6E7E-4627-939B-ADD5D4B3F8DF}" presName="linV" presStyleCnt="0"/>
      <dgm:spPr/>
    </dgm:pt>
    <dgm:pt modelId="{02F967F9-E19F-4A7F-BF48-866E87F1358A}" type="pres">
      <dgm:prSet presAssocID="{BC67B792-6E7E-4627-939B-ADD5D4B3F8DF}" presName="spVertical1" presStyleCnt="0"/>
      <dgm:spPr/>
    </dgm:pt>
    <dgm:pt modelId="{14CE9CD0-CE7C-42FC-8405-3D80587D4AB7}" type="pres">
      <dgm:prSet presAssocID="{BC67B792-6E7E-4627-939B-ADD5D4B3F8DF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62DF90-8C6D-411D-B69D-DF51C1BF1301}" type="pres">
      <dgm:prSet presAssocID="{BC67B792-6E7E-4627-939B-ADD5D4B3F8DF}" presName="spVertical2" presStyleCnt="0"/>
      <dgm:spPr/>
    </dgm:pt>
    <dgm:pt modelId="{865CF5A4-A44A-40AF-AC84-579C8308754D}" type="pres">
      <dgm:prSet presAssocID="{BC67B792-6E7E-4627-939B-ADD5D4B3F8DF}" presName="spVertical3" presStyleCnt="0"/>
      <dgm:spPr/>
    </dgm:pt>
    <dgm:pt modelId="{FB3AE725-6F71-49DF-8D74-75EBFF3E00E7}" type="pres">
      <dgm:prSet presAssocID="{2E801DF1-BBFE-43A2-B9A7-88E5021B04C5}" presName="padding2" presStyleCnt="0"/>
      <dgm:spPr/>
    </dgm:pt>
    <dgm:pt modelId="{DAA6B294-514F-457E-BCEB-73B8B7CE0C2A}" type="pres">
      <dgm:prSet presAssocID="{2E801DF1-BBFE-43A2-B9A7-88E5021B04C5}" presName="negArrow" presStyleCnt="0"/>
      <dgm:spPr/>
    </dgm:pt>
    <dgm:pt modelId="{CB3E909D-A054-4C0D-9AD6-6C86206C991F}" type="pres">
      <dgm:prSet presAssocID="{2E801DF1-BBFE-43A2-B9A7-88E5021B04C5}" presName="backgroundArrow" presStyleLbl="node1" presStyleIdx="0" presStyleCnt="1"/>
      <dgm:spPr/>
    </dgm:pt>
  </dgm:ptLst>
  <dgm:cxnLst>
    <dgm:cxn modelId="{72E81B6B-2B59-485C-A839-3484FE3AB110}" srcId="{2E801DF1-BBFE-43A2-B9A7-88E5021B04C5}" destId="{BC67B792-6E7E-4627-939B-ADD5D4B3F8DF}" srcOrd="0" destOrd="0" parTransId="{3151C077-4EEB-4779-9A4E-35274EBA58B7}" sibTransId="{9BD1C0C4-F65D-47C0-A5F3-92B82DF6E2B6}"/>
    <dgm:cxn modelId="{DBF1A06A-9A91-48D3-92FE-F92D9167AF10}" type="presOf" srcId="{BC67B792-6E7E-4627-939B-ADD5D4B3F8DF}" destId="{14CE9CD0-CE7C-42FC-8405-3D80587D4AB7}" srcOrd="0" destOrd="0" presId="urn:microsoft.com/office/officeart/2005/8/layout/hProcess3"/>
    <dgm:cxn modelId="{B60EFAEB-4BF6-4DA0-BC0E-4052E3F3DF3F}" type="presOf" srcId="{2E801DF1-BBFE-43A2-B9A7-88E5021B04C5}" destId="{D1E332C6-CD01-4701-80D3-F1ACF24169AD}" srcOrd="0" destOrd="0" presId="urn:microsoft.com/office/officeart/2005/8/layout/hProcess3"/>
    <dgm:cxn modelId="{CDB26553-C38F-46F0-B9A6-D57690237177}" type="presParOf" srcId="{D1E332C6-CD01-4701-80D3-F1ACF24169AD}" destId="{4DEA59AF-4FEE-423D-80CC-E03218E094AA}" srcOrd="0" destOrd="0" presId="urn:microsoft.com/office/officeart/2005/8/layout/hProcess3"/>
    <dgm:cxn modelId="{353A0B77-A2A2-45FC-8F03-D569674F34FB}" type="presParOf" srcId="{D1E332C6-CD01-4701-80D3-F1ACF24169AD}" destId="{23E46F72-9938-4E4E-8E59-A1E787E519E0}" srcOrd="1" destOrd="0" presId="urn:microsoft.com/office/officeart/2005/8/layout/hProcess3"/>
    <dgm:cxn modelId="{A79D1E7F-DAF7-4ECB-9FBE-5A431A01D257}" type="presParOf" srcId="{23E46F72-9938-4E4E-8E59-A1E787E519E0}" destId="{D20A3F0B-A021-4FB5-802E-C02D82F1E77E}" srcOrd="0" destOrd="0" presId="urn:microsoft.com/office/officeart/2005/8/layout/hProcess3"/>
    <dgm:cxn modelId="{D0855852-51DE-4428-BC86-F2B4713E8F2A}" type="presParOf" srcId="{23E46F72-9938-4E4E-8E59-A1E787E519E0}" destId="{D4CEF1A9-99DE-4BF7-AD29-AFE2C06F606D}" srcOrd="1" destOrd="0" presId="urn:microsoft.com/office/officeart/2005/8/layout/hProcess3"/>
    <dgm:cxn modelId="{E8F164F2-8CB8-456D-A259-7099C1118EC5}" type="presParOf" srcId="{D4CEF1A9-99DE-4BF7-AD29-AFE2C06F606D}" destId="{02F967F9-E19F-4A7F-BF48-866E87F1358A}" srcOrd="0" destOrd="0" presId="urn:microsoft.com/office/officeart/2005/8/layout/hProcess3"/>
    <dgm:cxn modelId="{B23086EB-6277-4D58-8CC6-E6519D1F3505}" type="presParOf" srcId="{D4CEF1A9-99DE-4BF7-AD29-AFE2C06F606D}" destId="{14CE9CD0-CE7C-42FC-8405-3D80587D4AB7}" srcOrd="1" destOrd="0" presId="urn:microsoft.com/office/officeart/2005/8/layout/hProcess3"/>
    <dgm:cxn modelId="{D49AAFFA-7138-4D80-8AC2-325F1A0098EF}" type="presParOf" srcId="{D4CEF1A9-99DE-4BF7-AD29-AFE2C06F606D}" destId="{D262DF90-8C6D-411D-B69D-DF51C1BF1301}" srcOrd="2" destOrd="0" presId="urn:microsoft.com/office/officeart/2005/8/layout/hProcess3"/>
    <dgm:cxn modelId="{C0BB86D5-EFB7-4216-BCB3-D49A582B2BE2}" type="presParOf" srcId="{D4CEF1A9-99DE-4BF7-AD29-AFE2C06F606D}" destId="{865CF5A4-A44A-40AF-AC84-579C8308754D}" srcOrd="3" destOrd="0" presId="urn:microsoft.com/office/officeart/2005/8/layout/hProcess3"/>
    <dgm:cxn modelId="{308FEF9F-BD45-4F45-9716-AB120FAAD916}" type="presParOf" srcId="{23E46F72-9938-4E4E-8E59-A1E787E519E0}" destId="{FB3AE725-6F71-49DF-8D74-75EBFF3E00E7}" srcOrd="2" destOrd="0" presId="urn:microsoft.com/office/officeart/2005/8/layout/hProcess3"/>
    <dgm:cxn modelId="{36ACC627-FB90-46FE-9584-B990D814BB0A}" type="presParOf" srcId="{23E46F72-9938-4E4E-8E59-A1E787E519E0}" destId="{DAA6B294-514F-457E-BCEB-73B8B7CE0C2A}" srcOrd="3" destOrd="0" presId="urn:microsoft.com/office/officeart/2005/8/layout/hProcess3"/>
    <dgm:cxn modelId="{C264530A-00E1-41AB-907D-94F8B656A7F8}" type="presParOf" srcId="{23E46F72-9938-4E4E-8E59-A1E787E519E0}" destId="{CB3E909D-A054-4C0D-9AD6-6C86206C991F}" srcOrd="4" destOrd="0" presId="urn:microsoft.com/office/officeart/2005/8/layout/hProcess3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FEE866F-4251-401C-A8FF-34BD8B34901C}" type="doc">
      <dgm:prSet loTypeId="urn:microsoft.com/office/officeart/2005/8/layout/arrow2" loCatId="process" qsTypeId="urn:microsoft.com/office/officeart/2005/8/quickstyle/simple1" qsCatId="simple" csTypeId="urn:microsoft.com/office/officeart/2005/8/colors/accent2_1" csCatId="accent2" phldr="1"/>
      <dgm:spPr/>
    </dgm:pt>
    <dgm:pt modelId="{E4D7B335-057E-4580-8931-198F0379AB86}">
      <dgm:prSet phldrT="[Текст]"/>
      <dgm:spPr/>
      <dgm:t>
        <a:bodyPr/>
        <a:lstStyle/>
        <a:p>
          <a:r>
            <a:rPr lang="ru-RU" dirty="0" smtClean="0"/>
            <a:t>Дальше</a:t>
          </a:r>
          <a:endParaRPr lang="ru-RU" dirty="0"/>
        </a:p>
      </dgm:t>
    </dgm:pt>
    <dgm:pt modelId="{668BF3BA-473A-42C4-98D0-051B000FCBF8}" type="parTrans" cxnId="{37B5EAED-7785-4A4E-9792-649BA1BC5C93}">
      <dgm:prSet/>
      <dgm:spPr/>
      <dgm:t>
        <a:bodyPr/>
        <a:lstStyle/>
        <a:p>
          <a:endParaRPr lang="ru-RU"/>
        </a:p>
      </dgm:t>
    </dgm:pt>
    <dgm:pt modelId="{F444F1F9-B6A9-4F88-ABA3-8423E9CBCF25}" type="sibTrans" cxnId="{37B5EAED-7785-4A4E-9792-649BA1BC5C93}">
      <dgm:prSet/>
      <dgm:spPr/>
      <dgm:t>
        <a:bodyPr/>
        <a:lstStyle/>
        <a:p>
          <a:endParaRPr lang="ru-RU"/>
        </a:p>
      </dgm:t>
    </dgm:pt>
    <dgm:pt modelId="{DB859A08-03AE-4B54-8EFA-777E6B0324E3}" type="pres">
      <dgm:prSet presAssocID="{4FEE866F-4251-401C-A8FF-34BD8B34901C}" presName="arrowDiagram" presStyleCnt="0">
        <dgm:presLayoutVars>
          <dgm:chMax val="5"/>
          <dgm:dir/>
          <dgm:resizeHandles val="exact"/>
        </dgm:presLayoutVars>
      </dgm:prSet>
      <dgm:spPr/>
    </dgm:pt>
    <dgm:pt modelId="{486F778C-9A87-4592-A1B7-AF5483E6888F}" type="pres">
      <dgm:prSet presAssocID="{4FEE866F-4251-401C-A8FF-34BD8B34901C}" presName="arrow" presStyleLbl="bgShp" presStyleIdx="0" presStyleCnt="1"/>
      <dgm:spPr/>
    </dgm:pt>
    <dgm:pt modelId="{075A4D91-17DE-49A5-A456-4141A70E20F9}" type="pres">
      <dgm:prSet presAssocID="{4FEE866F-4251-401C-A8FF-34BD8B34901C}" presName="arrowDiagram1" presStyleCnt="0">
        <dgm:presLayoutVars>
          <dgm:bulletEnabled val="1"/>
        </dgm:presLayoutVars>
      </dgm:prSet>
      <dgm:spPr/>
    </dgm:pt>
    <dgm:pt modelId="{33AA155F-206B-45F0-8C51-0C657A0B29DD}" type="pres">
      <dgm:prSet presAssocID="{E4D7B335-057E-4580-8931-198F0379AB86}" presName="bullet1" presStyleLbl="node1" presStyleIdx="0" presStyleCnt="1"/>
      <dgm:spPr/>
    </dgm:pt>
    <dgm:pt modelId="{D76793DB-CA7A-4723-A797-2078161B1A0A}" type="pres">
      <dgm:prSet presAssocID="{E4D7B335-057E-4580-8931-198F0379AB86}" presName="textBox1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5EAA9C-D5E7-4F10-B3A0-5F6CECEF0E18}" type="presOf" srcId="{E4D7B335-057E-4580-8931-198F0379AB86}" destId="{D76793DB-CA7A-4723-A797-2078161B1A0A}" srcOrd="0" destOrd="0" presId="urn:microsoft.com/office/officeart/2005/8/layout/arrow2"/>
    <dgm:cxn modelId="{37B5EAED-7785-4A4E-9792-649BA1BC5C93}" srcId="{4FEE866F-4251-401C-A8FF-34BD8B34901C}" destId="{E4D7B335-057E-4580-8931-198F0379AB86}" srcOrd="0" destOrd="0" parTransId="{668BF3BA-473A-42C4-98D0-051B000FCBF8}" sibTransId="{F444F1F9-B6A9-4F88-ABA3-8423E9CBCF25}"/>
    <dgm:cxn modelId="{9B55BE9B-3DC5-4F1D-B86C-8B99C997DE4A}" type="presOf" srcId="{4FEE866F-4251-401C-A8FF-34BD8B34901C}" destId="{DB859A08-03AE-4B54-8EFA-777E6B0324E3}" srcOrd="0" destOrd="0" presId="urn:microsoft.com/office/officeart/2005/8/layout/arrow2"/>
    <dgm:cxn modelId="{5C57C5C1-C15F-4884-88CF-65891CA25C93}" type="presParOf" srcId="{DB859A08-03AE-4B54-8EFA-777E6B0324E3}" destId="{486F778C-9A87-4592-A1B7-AF5483E6888F}" srcOrd="0" destOrd="0" presId="urn:microsoft.com/office/officeart/2005/8/layout/arrow2"/>
    <dgm:cxn modelId="{6F1DFC56-6852-4E9C-B97B-131C109F33CD}" type="presParOf" srcId="{DB859A08-03AE-4B54-8EFA-777E6B0324E3}" destId="{075A4D91-17DE-49A5-A456-4141A70E20F9}" srcOrd="1" destOrd="0" presId="urn:microsoft.com/office/officeart/2005/8/layout/arrow2"/>
    <dgm:cxn modelId="{B65451AF-B47A-4473-9172-19CBC4C883E8}" type="presParOf" srcId="{075A4D91-17DE-49A5-A456-4141A70E20F9}" destId="{33AA155F-206B-45F0-8C51-0C657A0B29DD}" srcOrd="0" destOrd="0" presId="urn:microsoft.com/office/officeart/2005/8/layout/arrow2"/>
    <dgm:cxn modelId="{FC11490B-55CC-4D92-B2AA-776AF378D1CA}" type="presParOf" srcId="{075A4D91-17DE-49A5-A456-4141A70E20F9}" destId="{D76793DB-CA7A-4723-A797-2078161B1A0A}" srcOrd="1" destOrd="0" presId="urn:microsoft.com/office/officeart/2005/8/layout/arrow2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839918F-42A5-4000-9DAC-486653786AA8}" type="doc">
      <dgm:prSet loTypeId="urn:microsoft.com/office/officeart/2005/8/layout/hProcess3" loCatId="process" qsTypeId="urn:microsoft.com/office/officeart/2005/8/quickstyle/simple1" qsCatId="simple" csTypeId="urn:microsoft.com/office/officeart/2005/8/colors/colorful3" csCatId="colorful" phldr="1"/>
      <dgm:spPr/>
    </dgm:pt>
    <dgm:pt modelId="{AF1E5E5C-9079-4C1B-B1A5-4C15BE5A3E9B}">
      <dgm:prSet phldrT="[Текст]" custT="1"/>
      <dgm:spPr/>
      <dgm:t>
        <a:bodyPr/>
        <a:lstStyle/>
        <a:p>
          <a:r>
            <a:rPr lang="ru-RU" sz="1400" dirty="0" smtClean="0">
              <a:latin typeface="Arial Black" pitchFamily="34" charset="0"/>
            </a:rPr>
            <a:t>Проверим?</a:t>
          </a:r>
          <a:endParaRPr lang="ru-RU" sz="1400" dirty="0">
            <a:latin typeface="Arial Black" pitchFamily="34" charset="0"/>
          </a:endParaRPr>
        </a:p>
      </dgm:t>
    </dgm:pt>
    <dgm:pt modelId="{B9E40149-5293-4088-80C7-3632346EFC78}" type="parTrans" cxnId="{97D411F4-CAF5-418B-B5B6-70DEB70B8334}">
      <dgm:prSet/>
      <dgm:spPr/>
      <dgm:t>
        <a:bodyPr/>
        <a:lstStyle/>
        <a:p>
          <a:endParaRPr lang="ru-RU"/>
        </a:p>
      </dgm:t>
    </dgm:pt>
    <dgm:pt modelId="{8C290E86-7CC5-45CA-8EF5-C50DF246DF9B}" type="sibTrans" cxnId="{97D411F4-CAF5-418B-B5B6-70DEB70B8334}">
      <dgm:prSet/>
      <dgm:spPr/>
      <dgm:t>
        <a:bodyPr/>
        <a:lstStyle/>
        <a:p>
          <a:endParaRPr lang="ru-RU"/>
        </a:p>
      </dgm:t>
    </dgm:pt>
    <dgm:pt modelId="{92D5E2CE-02DD-46FD-AD52-FE06B5A62237}" type="pres">
      <dgm:prSet presAssocID="{2839918F-42A5-4000-9DAC-486653786AA8}" presName="Name0" presStyleCnt="0">
        <dgm:presLayoutVars>
          <dgm:dir/>
          <dgm:animLvl val="lvl"/>
          <dgm:resizeHandles val="exact"/>
        </dgm:presLayoutVars>
      </dgm:prSet>
      <dgm:spPr/>
    </dgm:pt>
    <dgm:pt modelId="{0D33B24B-EE3C-498C-9E66-AC0474D9161F}" type="pres">
      <dgm:prSet presAssocID="{2839918F-42A5-4000-9DAC-486653786AA8}" presName="dummy" presStyleCnt="0"/>
      <dgm:spPr/>
    </dgm:pt>
    <dgm:pt modelId="{EB21D8AE-D4C7-46B2-B22A-5AECE6322106}" type="pres">
      <dgm:prSet presAssocID="{2839918F-42A5-4000-9DAC-486653786AA8}" presName="linH" presStyleCnt="0"/>
      <dgm:spPr/>
    </dgm:pt>
    <dgm:pt modelId="{A6124E91-0C38-42DF-9BE5-008B9AFDB870}" type="pres">
      <dgm:prSet presAssocID="{2839918F-42A5-4000-9DAC-486653786AA8}" presName="padding1" presStyleCnt="0"/>
      <dgm:spPr/>
    </dgm:pt>
    <dgm:pt modelId="{07C4CF9F-9F70-4BC5-8B1F-15B98A06FE74}" type="pres">
      <dgm:prSet presAssocID="{AF1E5E5C-9079-4C1B-B1A5-4C15BE5A3E9B}" presName="linV" presStyleCnt="0"/>
      <dgm:spPr/>
    </dgm:pt>
    <dgm:pt modelId="{0D04620E-D57A-4518-9F67-25E477669842}" type="pres">
      <dgm:prSet presAssocID="{AF1E5E5C-9079-4C1B-B1A5-4C15BE5A3E9B}" presName="spVertical1" presStyleCnt="0"/>
      <dgm:spPr/>
    </dgm:pt>
    <dgm:pt modelId="{207C6568-89EA-4D98-A6C5-1FA694E94518}" type="pres">
      <dgm:prSet presAssocID="{AF1E5E5C-9079-4C1B-B1A5-4C15BE5A3E9B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270C8C-7CBD-4C0C-91AF-B8F601C34CFA}" type="pres">
      <dgm:prSet presAssocID="{AF1E5E5C-9079-4C1B-B1A5-4C15BE5A3E9B}" presName="spVertical2" presStyleCnt="0"/>
      <dgm:spPr/>
    </dgm:pt>
    <dgm:pt modelId="{DCD97718-ACF7-4154-B9BD-8E1E937808ED}" type="pres">
      <dgm:prSet presAssocID="{AF1E5E5C-9079-4C1B-B1A5-4C15BE5A3E9B}" presName="spVertical3" presStyleCnt="0"/>
      <dgm:spPr/>
    </dgm:pt>
    <dgm:pt modelId="{CFE3DA8B-24D1-46D3-996D-30181FAAE613}" type="pres">
      <dgm:prSet presAssocID="{2839918F-42A5-4000-9DAC-486653786AA8}" presName="padding2" presStyleCnt="0"/>
      <dgm:spPr/>
    </dgm:pt>
    <dgm:pt modelId="{97CF31C5-F0C9-4ACD-AADB-D75C42837EFE}" type="pres">
      <dgm:prSet presAssocID="{2839918F-42A5-4000-9DAC-486653786AA8}" presName="negArrow" presStyleCnt="0"/>
      <dgm:spPr/>
    </dgm:pt>
    <dgm:pt modelId="{AD2B5FA4-54B3-4960-9A6C-AC53268B3D4B}" type="pres">
      <dgm:prSet presAssocID="{2839918F-42A5-4000-9DAC-486653786AA8}" presName="backgroundArrow" presStyleLbl="node1" presStyleIdx="0" presStyleCnt="1"/>
      <dgm:spPr/>
    </dgm:pt>
  </dgm:ptLst>
  <dgm:cxnLst>
    <dgm:cxn modelId="{97D411F4-CAF5-418B-B5B6-70DEB70B8334}" srcId="{2839918F-42A5-4000-9DAC-486653786AA8}" destId="{AF1E5E5C-9079-4C1B-B1A5-4C15BE5A3E9B}" srcOrd="0" destOrd="0" parTransId="{B9E40149-5293-4088-80C7-3632346EFC78}" sibTransId="{8C290E86-7CC5-45CA-8EF5-C50DF246DF9B}"/>
    <dgm:cxn modelId="{8475848D-1DCB-4A8D-9A16-09F868E2DC9E}" type="presOf" srcId="{AF1E5E5C-9079-4C1B-B1A5-4C15BE5A3E9B}" destId="{207C6568-89EA-4D98-A6C5-1FA694E94518}" srcOrd="0" destOrd="0" presId="urn:microsoft.com/office/officeart/2005/8/layout/hProcess3"/>
    <dgm:cxn modelId="{B036B5C4-7336-4244-838C-3DE834A5A8C3}" type="presOf" srcId="{2839918F-42A5-4000-9DAC-486653786AA8}" destId="{92D5E2CE-02DD-46FD-AD52-FE06B5A62237}" srcOrd="0" destOrd="0" presId="urn:microsoft.com/office/officeart/2005/8/layout/hProcess3"/>
    <dgm:cxn modelId="{1FC5F048-D1F7-4077-8D74-58D53D063AD1}" type="presParOf" srcId="{92D5E2CE-02DD-46FD-AD52-FE06B5A62237}" destId="{0D33B24B-EE3C-498C-9E66-AC0474D9161F}" srcOrd="0" destOrd="0" presId="urn:microsoft.com/office/officeart/2005/8/layout/hProcess3"/>
    <dgm:cxn modelId="{4BB8FC47-1EEE-40C4-9942-E2F84B5CFB7B}" type="presParOf" srcId="{92D5E2CE-02DD-46FD-AD52-FE06B5A62237}" destId="{EB21D8AE-D4C7-46B2-B22A-5AECE6322106}" srcOrd="1" destOrd="0" presId="urn:microsoft.com/office/officeart/2005/8/layout/hProcess3"/>
    <dgm:cxn modelId="{E7AB8B25-1EDA-4D55-BDD5-0449B39FB995}" type="presParOf" srcId="{EB21D8AE-D4C7-46B2-B22A-5AECE6322106}" destId="{A6124E91-0C38-42DF-9BE5-008B9AFDB870}" srcOrd="0" destOrd="0" presId="urn:microsoft.com/office/officeart/2005/8/layout/hProcess3"/>
    <dgm:cxn modelId="{4C0BEC58-EC19-4963-92A2-76494D63E8AF}" type="presParOf" srcId="{EB21D8AE-D4C7-46B2-B22A-5AECE6322106}" destId="{07C4CF9F-9F70-4BC5-8B1F-15B98A06FE74}" srcOrd="1" destOrd="0" presId="urn:microsoft.com/office/officeart/2005/8/layout/hProcess3"/>
    <dgm:cxn modelId="{F6F2C42F-F83F-4448-81E9-299C1D9A3B34}" type="presParOf" srcId="{07C4CF9F-9F70-4BC5-8B1F-15B98A06FE74}" destId="{0D04620E-D57A-4518-9F67-25E477669842}" srcOrd="0" destOrd="0" presId="urn:microsoft.com/office/officeart/2005/8/layout/hProcess3"/>
    <dgm:cxn modelId="{2F166341-D9B7-4F60-A51F-F51825626210}" type="presParOf" srcId="{07C4CF9F-9F70-4BC5-8B1F-15B98A06FE74}" destId="{207C6568-89EA-4D98-A6C5-1FA694E94518}" srcOrd="1" destOrd="0" presId="urn:microsoft.com/office/officeart/2005/8/layout/hProcess3"/>
    <dgm:cxn modelId="{748F5FE4-A83D-4946-B646-1620E151CA19}" type="presParOf" srcId="{07C4CF9F-9F70-4BC5-8B1F-15B98A06FE74}" destId="{5D270C8C-7CBD-4C0C-91AF-B8F601C34CFA}" srcOrd="2" destOrd="0" presId="urn:microsoft.com/office/officeart/2005/8/layout/hProcess3"/>
    <dgm:cxn modelId="{B9B2F5BF-41A5-4526-A0FB-328F77598B8E}" type="presParOf" srcId="{07C4CF9F-9F70-4BC5-8B1F-15B98A06FE74}" destId="{DCD97718-ACF7-4154-B9BD-8E1E937808ED}" srcOrd="3" destOrd="0" presId="urn:microsoft.com/office/officeart/2005/8/layout/hProcess3"/>
    <dgm:cxn modelId="{AA83B2A1-649B-429A-A911-55C3B2A149AA}" type="presParOf" srcId="{EB21D8AE-D4C7-46B2-B22A-5AECE6322106}" destId="{CFE3DA8B-24D1-46D3-996D-30181FAAE613}" srcOrd="2" destOrd="0" presId="urn:microsoft.com/office/officeart/2005/8/layout/hProcess3"/>
    <dgm:cxn modelId="{B066FC61-8C95-4A99-8447-3DFA676311AB}" type="presParOf" srcId="{EB21D8AE-D4C7-46B2-B22A-5AECE6322106}" destId="{97CF31C5-F0C9-4ACD-AADB-D75C42837EFE}" srcOrd="3" destOrd="0" presId="urn:microsoft.com/office/officeart/2005/8/layout/hProcess3"/>
    <dgm:cxn modelId="{F0538A69-9A92-4051-8D47-0CF10AE5922D}" type="presParOf" srcId="{EB21D8AE-D4C7-46B2-B22A-5AECE6322106}" destId="{AD2B5FA4-54B3-4960-9A6C-AC53268B3D4B}" srcOrd="4" destOrd="0" presId="urn:microsoft.com/office/officeart/2005/8/layout/hProcess3"/>
  </dgm:cxnLst>
  <dgm:bg/>
  <dgm:whole/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F590C45-4DE0-4438-A118-BB269A0AA45A}" type="doc">
      <dgm:prSet loTypeId="urn:microsoft.com/office/officeart/2005/8/layout/arrow2" loCatId="process" qsTypeId="urn:microsoft.com/office/officeart/2005/8/quickstyle/simple1" qsCatId="simple" csTypeId="urn:microsoft.com/office/officeart/2005/8/colors/accent2_1" csCatId="accent2" phldr="1"/>
      <dgm:spPr/>
    </dgm:pt>
    <dgm:pt modelId="{B09AF48C-AF17-427B-8E61-F8CCE5B6814A}">
      <dgm:prSet phldrT="[Текст]"/>
      <dgm:spPr/>
      <dgm:t>
        <a:bodyPr/>
        <a:lstStyle/>
        <a:p>
          <a:r>
            <a:rPr lang="ru-RU" dirty="0" smtClean="0"/>
            <a:t>Дальше</a:t>
          </a:r>
          <a:endParaRPr lang="ru-RU" dirty="0"/>
        </a:p>
      </dgm:t>
    </dgm:pt>
    <dgm:pt modelId="{52AC6AE9-522E-4790-8CD2-D6817EBC6907}" type="parTrans" cxnId="{9CE13C22-AF51-432A-AB39-9FDBA14C6B3B}">
      <dgm:prSet/>
      <dgm:spPr/>
      <dgm:t>
        <a:bodyPr/>
        <a:lstStyle/>
        <a:p>
          <a:endParaRPr lang="ru-RU"/>
        </a:p>
      </dgm:t>
    </dgm:pt>
    <dgm:pt modelId="{915374BE-243C-40C6-8A1F-7C9B77E59345}" type="sibTrans" cxnId="{9CE13C22-AF51-432A-AB39-9FDBA14C6B3B}">
      <dgm:prSet/>
      <dgm:spPr/>
      <dgm:t>
        <a:bodyPr/>
        <a:lstStyle/>
        <a:p>
          <a:endParaRPr lang="ru-RU"/>
        </a:p>
      </dgm:t>
    </dgm:pt>
    <dgm:pt modelId="{20B27783-D159-429F-970A-323E9DD0C431}" type="pres">
      <dgm:prSet presAssocID="{3F590C45-4DE0-4438-A118-BB269A0AA45A}" presName="arrowDiagram" presStyleCnt="0">
        <dgm:presLayoutVars>
          <dgm:chMax val="5"/>
          <dgm:dir/>
          <dgm:resizeHandles val="exact"/>
        </dgm:presLayoutVars>
      </dgm:prSet>
      <dgm:spPr/>
    </dgm:pt>
    <dgm:pt modelId="{49DDC559-86F6-4073-8482-EB9326B67459}" type="pres">
      <dgm:prSet presAssocID="{3F590C45-4DE0-4438-A118-BB269A0AA45A}" presName="arrow" presStyleLbl="bgShp" presStyleIdx="0" presStyleCnt="1"/>
      <dgm:spPr/>
    </dgm:pt>
    <dgm:pt modelId="{71607E2D-57E8-496C-91C3-1D0085E38DF9}" type="pres">
      <dgm:prSet presAssocID="{3F590C45-4DE0-4438-A118-BB269A0AA45A}" presName="arrowDiagram1" presStyleCnt="0">
        <dgm:presLayoutVars>
          <dgm:bulletEnabled val="1"/>
        </dgm:presLayoutVars>
      </dgm:prSet>
      <dgm:spPr/>
    </dgm:pt>
    <dgm:pt modelId="{358786FF-4476-4244-9966-425EA8632286}" type="pres">
      <dgm:prSet presAssocID="{B09AF48C-AF17-427B-8E61-F8CCE5B6814A}" presName="bullet1" presStyleLbl="node1" presStyleIdx="0" presStyleCnt="1"/>
      <dgm:spPr/>
    </dgm:pt>
    <dgm:pt modelId="{73978E15-AB1E-46E9-99B3-F52A54902CC8}" type="pres">
      <dgm:prSet presAssocID="{B09AF48C-AF17-427B-8E61-F8CCE5B6814A}" presName="textBox1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E13C22-AF51-432A-AB39-9FDBA14C6B3B}" srcId="{3F590C45-4DE0-4438-A118-BB269A0AA45A}" destId="{B09AF48C-AF17-427B-8E61-F8CCE5B6814A}" srcOrd="0" destOrd="0" parTransId="{52AC6AE9-522E-4790-8CD2-D6817EBC6907}" sibTransId="{915374BE-243C-40C6-8A1F-7C9B77E59345}"/>
    <dgm:cxn modelId="{4AB47C00-DDB4-4A3E-B151-0615A6B03A44}" type="presOf" srcId="{3F590C45-4DE0-4438-A118-BB269A0AA45A}" destId="{20B27783-D159-429F-970A-323E9DD0C431}" srcOrd="0" destOrd="0" presId="urn:microsoft.com/office/officeart/2005/8/layout/arrow2"/>
    <dgm:cxn modelId="{60FABB68-D479-4B87-9396-17EF77BBEA66}" type="presOf" srcId="{B09AF48C-AF17-427B-8E61-F8CCE5B6814A}" destId="{73978E15-AB1E-46E9-99B3-F52A54902CC8}" srcOrd="0" destOrd="0" presId="urn:microsoft.com/office/officeart/2005/8/layout/arrow2"/>
    <dgm:cxn modelId="{7BA08E40-F04B-42DA-9CC6-50CED0ACFD8E}" type="presParOf" srcId="{20B27783-D159-429F-970A-323E9DD0C431}" destId="{49DDC559-86F6-4073-8482-EB9326B67459}" srcOrd="0" destOrd="0" presId="urn:microsoft.com/office/officeart/2005/8/layout/arrow2"/>
    <dgm:cxn modelId="{2FAA65F7-C59E-4E77-A39F-D1C8B7798758}" type="presParOf" srcId="{20B27783-D159-429F-970A-323E9DD0C431}" destId="{71607E2D-57E8-496C-91C3-1D0085E38DF9}" srcOrd="1" destOrd="0" presId="urn:microsoft.com/office/officeart/2005/8/layout/arrow2"/>
    <dgm:cxn modelId="{FA61632A-3209-427B-901D-E7657805FB8C}" type="presParOf" srcId="{71607E2D-57E8-496C-91C3-1D0085E38DF9}" destId="{358786FF-4476-4244-9966-425EA8632286}" srcOrd="0" destOrd="0" presId="urn:microsoft.com/office/officeart/2005/8/layout/arrow2"/>
    <dgm:cxn modelId="{B3B4BF59-DB99-43C4-B368-003F6B14755B}" type="presParOf" srcId="{71607E2D-57E8-496C-91C3-1D0085E38DF9}" destId="{73978E15-AB1E-46E9-99B3-F52A54902CC8}" srcOrd="1" destOrd="0" presId="urn:microsoft.com/office/officeart/2005/8/layout/arrow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61F441-4A0B-44DD-9CC6-B642BA0D6D83}" type="doc">
      <dgm:prSet loTypeId="urn:microsoft.com/office/officeart/2005/8/layout/hProcess3" loCatId="process" qsTypeId="urn:microsoft.com/office/officeart/2005/8/quickstyle/simple1" qsCatId="simple" csTypeId="urn:microsoft.com/office/officeart/2005/8/colors/colorful3" csCatId="colorful" phldr="1"/>
      <dgm:spPr/>
    </dgm:pt>
    <dgm:pt modelId="{0361D1CF-9D19-48D9-A1C2-3F9EDBA2FCF3}">
      <dgm:prSet phldrT="[Текст]" custT="1"/>
      <dgm:spPr/>
      <dgm:t>
        <a:bodyPr/>
        <a:lstStyle/>
        <a:p>
          <a:r>
            <a:rPr lang="ru-RU" sz="1400" dirty="0" smtClean="0">
              <a:latin typeface="Arial Black" pitchFamily="34" charset="0"/>
            </a:rPr>
            <a:t>Проверим?</a:t>
          </a:r>
          <a:endParaRPr lang="ru-RU" sz="1400" dirty="0">
            <a:latin typeface="Arial Black" pitchFamily="34" charset="0"/>
          </a:endParaRPr>
        </a:p>
      </dgm:t>
    </dgm:pt>
    <dgm:pt modelId="{E5E745EF-F425-4DB7-B03B-91472123B679}" type="parTrans" cxnId="{A78CD344-4639-4F19-A46E-22DC026EF37A}">
      <dgm:prSet/>
      <dgm:spPr/>
      <dgm:t>
        <a:bodyPr/>
        <a:lstStyle/>
        <a:p>
          <a:endParaRPr lang="ru-RU"/>
        </a:p>
      </dgm:t>
    </dgm:pt>
    <dgm:pt modelId="{0EC59C37-8804-4E33-ACE9-339D5A1F2241}" type="sibTrans" cxnId="{A78CD344-4639-4F19-A46E-22DC026EF37A}">
      <dgm:prSet/>
      <dgm:spPr/>
      <dgm:t>
        <a:bodyPr/>
        <a:lstStyle/>
        <a:p>
          <a:endParaRPr lang="ru-RU"/>
        </a:p>
      </dgm:t>
    </dgm:pt>
    <dgm:pt modelId="{E77497D5-9C98-42FF-8CDF-684672AA3F1E}" type="pres">
      <dgm:prSet presAssocID="{EB61F441-4A0B-44DD-9CC6-B642BA0D6D83}" presName="Name0" presStyleCnt="0">
        <dgm:presLayoutVars>
          <dgm:dir/>
          <dgm:animLvl val="lvl"/>
          <dgm:resizeHandles val="exact"/>
        </dgm:presLayoutVars>
      </dgm:prSet>
      <dgm:spPr/>
    </dgm:pt>
    <dgm:pt modelId="{43E197AB-6FEE-4FDE-BE75-3BF5E599C10C}" type="pres">
      <dgm:prSet presAssocID="{EB61F441-4A0B-44DD-9CC6-B642BA0D6D83}" presName="dummy" presStyleCnt="0"/>
      <dgm:spPr/>
    </dgm:pt>
    <dgm:pt modelId="{CEA90ABE-5A8E-45C1-ACFC-6F1C0D9F5A96}" type="pres">
      <dgm:prSet presAssocID="{EB61F441-4A0B-44DD-9CC6-B642BA0D6D83}" presName="linH" presStyleCnt="0"/>
      <dgm:spPr/>
    </dgm:pt>
    <dgm:pt modelId="{1FFF5647-0950-4532-886F-F63818631DCA}" type="pres">
      <dgm:prSet presAssocID="{EB61F441-4A0B-44DD-9CC6-B642BA0D6D83}" presName="padding1" presStyleCnt="0"/>
      <dgm:spPr/>
    </dgm:pt>
    <dgm:pt modelId="{35941502-5761-4F24-9A49-27EAC92F77D0}" type="pres">
      <dgm:prSet presAssocID="{0361D1CF-9D19-48D9-A1C2-3F9EDBA2FCF3}" presName="linV" presStyleCnt="0"/>
      <dgm:spPr/>
    </dgm:pt>
    <dgm:pt modelId="{43B105A5-7017-4873-867C-BAFAF2F175A6}" type="pres">
      <dgm:prSet presAssocID="{0361D1CF-9D19-48D9-A1C2-3F9EDBA2FCF3}" presName="spVertical1" presStyleCnt="0"/>
      <dgm:spPr/>
    </dgm:pt>
    <dgm:pt modelId="{BA04EEF8-CC2B-4623-872F-EC4D71419BCE}" type="pres">
      <dgm:prSet presAssocID="{0361D1CF-9D19-48D9-A1C2-3F9EDBA2FCF3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CCDAAC-4474-4127-BC7A-1FE8D1333437}" type="pres">
      <dgm:prSet presAssocID="{0361D1CF-9D19-48D9-A1C2-3F9EDBA2FCF3}" presName="spVertical2" presStyleCnt="0"/>
      <dgm:spPr/>
    </dgm:pt>
    <dgm:pt modelId="{E3FCC159-C8A4-48E5-92F4-E66051CB7046}" type="pres">
      <dgm:prSet presAssocID="{0361D1CF-9D19-48D9-A1C2-3F9EDBA2FCF3}" presName="spVertical3" presStyleCnt="0"/>
      <dgm:spPr/>
    </dgm:pt>
    <dgm:pt modelId="{40F1F988-6B01-4180-8F55-685D58622C16}" type="pres">
      <dgm:prSet presAssocID="{EB61F441-4A0B-44DD-9CC6-B642BA0D6D83}" presName="padding2" presStyleCnt="0"/>
      <dgm:spPr/>
    </dgm:pt>
    <dgm:pt modelId="{BCA1F83B-A18E-47C9-9E8A-F5CA9BF2B8F1}" type="pres">
      <dgm:prSet presAssocID="{EB61F441-4A0B-44DD-9CC6-B642BA0D6D83}" presName="negArrow" presStyleCnt="0"/>
      <dgm:spPr/>
    </dgm:pt>
    <dgm:pt modelId="{2DB056FF-C5F7-45EA-80FB-D92E6B9DEC14}" type="pres">
      <dgm:prSet presAssocID="{EB61F441-4A0B-44DD-9CC6-B642BA0D6D83}" presName="backgroundArrow" presStyleLbl="node1" presStyleIdx="0" presStyleCnt="1"/>
      <dgm:spPr/>
    </dgm:pt>
  </dgm:ptLst>
  <dgm:cxnLst>
    <dgm:cxn modelId="{5267ED0E-8F48-4A92-AEAB-E3A4A44EE9B4}" type="presOf" srcId="{EB61F441-4A0B-44DD-9CC6-B642BA0D6D83}" destId="{E77497D5-9C98-42FF-8CDF-684672AA3F1E}" srcOrd="0" destOrd="0" presId="urn:microsoft.com/office/officeart/2005/8/layout/hProcess3"/>
    <dgm:cxn modelId="{A78CD344-4639-4F19-A46E-22DC026EF37A}" srcId="{EB61F441-4A0B-44DD-9CC6-B642BA0D6D83}" destId="{0361D1CF-9D19-48D9-A1C2-3F9EDBA2FCF3}" srcOrd="0" destOrd="0" parTransId="{E5E745EF-F425-4DB7-B03B-91472123B679}" sibTransId="{0EC59C37-8804-4E33-ACE9-339D5A1F2241}"/>
    <dgm:cxn modelId="{9EB374F9-8474-4619-840F-59215BB90625}" type="presOf" srcId="{0361D1CF-9D19-48D9-A1C2-3F9EDBA2FCF3}" destId="{BA04EEF8-CC2B-4623-872F-EC4D71419BCE}" srcOrd="0" destOrd="0" presId="urn:microsoft.com/office/officeart/2005/8/layout/hProcess3"/>
    <dgm:cxn modelId="{7977738C-5AB1-422E-B324-7A705B3734E2}" type="presParOf" srcId="{E77497D5-9C98-42FF-8CDF-684672AA3F1E}" destId="{43E197AB-6FEE-4FDE-BE75-3BF5E599C10C}" srcOrd="0" destOrd="0" presId="urn:microsoft.com/office/officeart/2005/8/layout/hProcess3"/>
    <dgm:cxn modelId="{30A7F0AC-0ABF-4AB5-8ED3-C492F82243AC}" type="presParOf" srcId="{E77497D5-9C98-42FF-8CDF-684672AA3F1E}" destId="{CEA90ABE-5A8E-45C1-ACFC-6F1C0D9F5A96}" srcOrd="1" destOrd="0" presId="urn:microsoft.com/office/officeart/2005/8/layout/hProcess3"/>
    <dgm:cxn modelId="{99BA0782-67BC-457E-AA19-466AEC7526D9}" type="presParOf" srcId="{CEA90ABE-5A8E-45C1-ACFC-6F1C0D9F5A96}" destId="{1FFF5647-0950-4532-886F-F63818631DCA}" srcOrd="0" destOrd="0" presId="urn:microsoft.com/office/officeart/2005/8/layout/hProcess3"/>
    <dgm:cxn modelId="{B6002F87-67FE-4BC2-AE2F-BA6CC16124DF}" type="presParOf" srcId="{CEA90ABE-5A8E-45C1-ACFC-6F1C0D9F5A96}" destId="{35941502-5761-4F24-9A49-27EAC92F77D0}" srcOrd="1" destOrd="0" presId="urn:microsoft.com/office/officeart/2005/8/layout/hProcess3"/>
    <dgm:cxn modelId="{C61697C1-3575-4D9C-AA17-11B800316543}" type="presParOf" srcId="{35941502-5761-4F24-9A49-27EAC92F77D0}" destId="{43B105A5-7017-4873-867C-BAFAF2F175A6}" srcOrd="0" destOrd="0" presId="urn:microsoft.com/office/officeart/2005/8/layout/hProcess3"/>
    <dgm:cxn modelId="{AA8DEB77-B004-4F2F-98FE-16DCED8A937D}" type="presParOf" srcId="{35941502-5761-4F24-9A49-27EAC92F77D0}" destId="{BA04EEF8-CC2B-4623-872F-EC4D71419BCE}" srcOrd="1" destOrd="0" presId="urn:microsoft.com/office/officeart/2005/8/layout/hProcess3"/>
    <dgm:cxn modelId="{43EF6AC5-AA59-451E-9048-29A5C6157C0C}" type="presParOf" srcId="{35941502-5761-4F24-9A49-27EAC92F77D0}" destId="{E7CCDAAC-4474-4127-BC7A-1FE8D1333437}" srcOrd="2" destOrd="0" presId="urn:microsoft.com/office/officeart/2005/8/layout/hProcess3"/>
    <dgm:cxn modelId="{12BEDC4E-60A2-41B5-BD5A-F8AA3E6BF9FE}" type="presParOf" srcId="{35941502-5761-4F24-9A49-27EAC92F77D0}" destId="{E3FCC159-C8A4-48E5-92F4-E66051CB7046}" srcOrd="3" destOrd="0" presId="urn:microsoft.com/office/officeart/2005/8/layout/hProcess3"/>
    <dgm:cxn modelId="{45FAC9E5-00E2-43E2-9F7C-AFEC55F27B98}" type="presParOf" srcId="{CEA90ABE-5A8E-45C1-ACFC-6F1C0D9F5A96}" destId="{40F1F988-6B01-4180-8F55-685D58622C16}" srcOrd="2" destOrd="0" presId="urn:microsoft.com/office/officeart/2005/8/layout/hProcess3"/>
    <dgm:cxn modelId="{84E87487-32A4-481F-A6F7-75E0261E78F2}" type="presParOf" srcId="{CEA90ABE-5A8E-45C1-ACFC-6F1C0D9F5A96}" destId="{BCA1F83B-A18E-47C9-9E8A-F5CA9BF2B8F1}" srcOrd="3" destOrd="0" presId="urn:microsoft.com/office/officeart/2005/8/layout/hProcess3"/>
    <dgm:cxn modelId="{A512DC82-AEE3-4987-8680-9C79035919FB}" type="presParOf" srcId="{CEA90ABE-5A8E-45C1-ACFC-6F1C0D9F5A96}" destId="{2DB056FF-C5F7-45EA-80FB-D92E6B9DEC14}" srcOrd="4" destOrd="0" presId="urn:microsoft.com/office/officeart/2005/8/layout/hProcess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2AD85B-36ED-483C-8571-67E6395AC8A3}" type="doc">
      <dgm:prSet loTypeId="urn:microsoft.com/office/officeart/2005/8/layout/arrow2" loCatId="process" qsTypeId="urn:microsoft.com/office/officeart/2005/8/quickstyle/simple1" qsCatId="simple" csTypeId="urn:microsoft.com/office/officeart/2005/8/colors/accent2_1" csCatId="accent2" phldr="1"/>
      <dgm:spPr/>
    </dgm:pt>
    <dgm:pt modelId="{AACEDBDF-8AAC-478B-906E-6603BDED4E0B}">
      <dgm:prSet phldrT="[Текст]"/>
      <dgm:spPr/>
      <dgm:t>
        <a:bodyPr/>
        <a:lstStyle/>
        <a:p>
          <a:r>
            <a:rPr lang="ru-RU" dirty="0" smtClean="0"/>
            <a:t>Дальше</a:t>
          </a:r>
          <a:endParaRPr lang="ru-RU" dirty="0"/>
        </a:p>
      </dgm:t>
    </dgm:pt>
    <dgm:pt modelId="{2C2EAE41-C925-4269-A66D-891C09CAD34B}" type="parTrans" cxnId="{121FC291-13AA-49B2-8935-0228A91860C7}">
      <dgm:prSet/>
      <dgm:spPr/>
      <dgm:t>
        <a:bodyPr/>
        <a:lstStyle/>
        <a:p>
          <a:endParaRPr lang="ru-RU"/>
        </a:p>
      </dgm:t>
    </dgm:pt>
    <dgm:pt modelId="{5D1FF022-4275-4C0B-8E97-FD1FDD510D13}" type="sibTrans" cxnId="{121FC291-13AA-49B2-8935-0228A91860C7}">
      <dgm:prSet/>
      <dgm:spPr/>
      <dgm:t>
        <a:bodyPr/>
        <a:lstStyle/>
        <a:p>
          <a:endParaRPr lang="ru-RU"/>
        </a:p>
      </dgm:t>
    </dgm:pt>
    <dgm:pt modelId="{01609175-499A-4AF9-8285-8D627994F69B}" type="pres">
      <dgm:prSet presAssocID="{3A2AD85B-36ED-483C-8571-67E6395AC8A3}" presName="arrowDiagram" presStyleCnt="0">
        <dgm:presLayoutVars>
          <dgm:chMax val="5"/>
          <dgm:dir/>
          <dgm:resizeHandles val="exact"/>
        </dgm:presLayoutVars>
      </dgm:prSet>
      <dgm:spPr/>
    </dgm:pt>
    <dgm:pt modelId="{A1F38542-62B2-410D-AAA4-4485ED3A6D54}" type="pres">
      <dgm:prSet presAssocID="{3A2AD85B-36ED-483C-8571-67E6395AC8A3}" presName="arrow" presStyleLbl="bgShp" presStyleIdx="0" presStyleCnt="1"/>
      <dgm:spPr/>
    </dgm:pt>
    <dgm:pt modelId="{0D50758E-20C4-41DF-9745-24776B739092}" type="pres">
      <dgm:prSet presAssocID="{3A2AD85B-36ED-483C-8571-67E6395AC8A3}" presName="arrowDiagram1" presStyleCnt="0">
        <dgm:presLayoutVars>
          <dgm:bulletEnabled val="1"/>
        </dgm:presLayoutVars>
      </dgm:prSet>
      <dgm:spPr/>
    </dgm:pt>
    <dgm:pt modelId="{12CEB00D-032A-40A1-8D0E-287FDD177A9F}" type="pres">
      <dgm:prSet presAssocID="{AACEDBDF-8AAC-478B-906E-6603BDED4E0B}" presName="bullet1" presStyleLbl="node1" presStyleIdx="0" presStyleCnt="1"/>
      <dgm:spPr/>
    </dgm:pt>
    <dgm:pt modelId="{F2E8A41A-6B9E-46A3-8B37-BA16B45A0DA0}" type="pres">
      <dgm:prSet presAssocID="{AACEDBDF-8AAC-478B-906E-6603BDED4E0B}" presName="textBox1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1FC291-13AA-49B2-8935-0228A91860C7}" srcId="{3A2AD85B-36ED-483C-8571-67E6395AC8A3}" destId="{AACEDBDF-8AAC-478B-906E-6603BDED4E0B}" srcOrd="0" destOrd="0" parTransId="{2C2EAE41-C925-4269-A66D-891C09CAD34B}" sibTransId="{5D1FF022-4275-4C0B-8E97-FD1FDD510D13}"/>
    <dgm:cxn modelId="{F4B6DF7A-4B77-4006-A9D9-213B94D1493B}" type="presOf" srcId="{AACEDBDF-8AAC-478B-906E-6603BDED4E0B}" destId="{F2E8A41A-6B9E-46A3-8B37-BA16B45A0DA0}" srcOrd="0" destOrd="0" presId="urn:microsoft.com/office/officeart/2005/8/layout/arrow2"/>
    <dgm:cxn modelId="{097A1F68-89EE-4993-8C7C-3DB5CF0999FE}" type="presOf" srcId="{3A2AD85B-36ED-483C-8571-67E6395AC8A3}" destId="{01609175-499A-4AF9-8285-8D627994F69B}" srcOrd="0" destOrd="0" presId="urn:microsoft.com/office/officeart/2005/8/layout/arrow2"/>
    <dgm:cxn modelId="{18CF7C55-C8BD-480D-8982-DC43D669616A}" type="presParOf" srcId="{01609175-499A-4AF9-8285-8D627994F69B}" destId="{A1F38542-62B2-410D-AAA4-4485ED3A6D54}" srcOrd="0" destOrd="0" presId="urn:microsoft.com/office/officeart/2005/8/layout/arrow2"/>
    <dgm:cxn modelId="{BD28D514-5513-4489-824B-BBFF02C8384F}" type="presParOf" srcId="{01609175-499A-4AF9-8285-8D627994F69B}" destId="{0D50758E-20C4-41DF-9745-24776B739092}" srcOrd="1" destOrd="0" presId="urn:microsoft.com/office/officeart/2005/8/layout/arrow2"/>
    <dgm:cxn modelId="{5E1EB3B3-2B73-497D-8AAE-55C8F37D9A48}" type="presParOf" srcId="{0D50758E-20C4-41DF-9745-24776B739092}" destId="{12CEB00D-032A-40A1-8D0E-287FDD177A9F}" srcOrd="0" destOrd="0" presId="urn:microsoft.com/office/officeart/2005/8/layout/arrow2"/>
    <dgm:cxn modelId="{E1F2B893-F3CD-4C0A-83F9-67E8EF4A3DAD}" type="presParOf" srcId="{0D50758E-20C4-41DF-9745-24776B739092}" destId="{F2E8A41A-6B9E-46A3-8B37-BA16B45A0DA0}" srcOrd="1" destOrd="0" presId="urn:microsoft.com/office/officeart/2005/8/layout/arrow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F3FF1EB-9BDF-46A6-9959-2F98CE1CDF8E}" type="doc">
      <dgm:prSet loTypeId="urn:microsoft.com/office/officeart/2005/8/layout/hProcess3" loCatId="process" qsTypeId="urn:microsoft.com/office/officeart/2005/8/quickstyle/simple1" qsCatId="simple" csTypeId="urn:microsoft.com/office/officeart/2005/8/colors/colorful3" csCatId="colorful" phldr="1"/>
      <dgm:spPr/>
    </dgm:pt>
    <dgm:pt modelId="{BFC35D1C-6817-4BF3-900A-1EAC2B6C1F39}">
      <dgm:prSet phldrT="[Текст]" custT="1"/>
      <dgm:spPr/>
      <dgm:t>
        <a:bodyPr/>
        <a:lstStyle/>
        <a:p>
          <a:r>
            <a:rPr lang="ru-RU" sz="1400" dirty="0" smtClean="0">
              <a:latin typeface="Arial Black" pitchFamily="34" charset="0"/>
            </a:rPr>
            <a:t>Проверим?</a:t>
          </a:r>
          <a:endParaRPr lang="ru-RU" sz="1400" dirty="0">
            <a:latin typeface="Arial Black" pitchFamily="34" charset="0"/>
          </a:endParaRPr>
        </a:p>
      </dgm:t>
    </dgm:pt>
    <dgm:pt modelId="{4A2F6621-6C50-4C3E-B57C-21690B654A70}" type="parTrans" cxnId="{0B018040-5154-4CC5-883A-22DC080433FB}">
      <dgm:prSet/>
      <dgm:spPr/>
      <dgm:t>
        <a:bodyPr/>
        <a:lstStyle/>
        <a:p>
          <a:endParaRPr lang="ru-RU"/>
        </a:p>
      </dgm:t>
    </dgm:pt>
    <dgm:pt modelId="{ADDFA746-0058-42D4-A93E-9B139F493CE9}" type="sibTrans" cxnId="{0B018040-5154-4CC5-883A-22DC080433FB}">
      <dgm:prSet/>
      <dgm:spPr/>
      <dgm:t>
        <a:bodyPr/>
        <a:lstStyle/>
        <a:p>
          <a:endParaRPr lang="ru-RU"/>
        </a:p>
      </dgm:t>
    </dgm:pt>
    <dgm:pt modelId="{9670328D-1A7A-4D56-9ABC-82A979C63E50}" type="pres">
      <dgm:prSet presAssocID="{BF3FF1EB-9BDF-46A6-9959-2F98CE1CDF8E}" presName="Name0" presStyleCnt="0">
        <dgm:presLayoutVars>
          <dgm:dir/>
          <dgm:animLvl val="lvl"/>
          <dgm:resizeHandles val="exact"/>
        </dgm:presLayoutVars>
      </dgm:prSet>
      <dgm:spPr/>
    </dgm:pt>
    <dgm:pt modelId="{CD659990-0769-4554-B904-14F2D2E29923}" type="pres">
      <dgm:prSet presAssocID="{BF3FF1EB-9BDF-46A6-9959-2F98CE1CDF8E}" presName="dummy" presStyleCnt="0"/>
      <dgm:spPr/>
    </dgm:pt>
    <dgm:pt modelId="{5D881236-EF01-4EE8-B544-4A41A17B411B}" type="pres">
      <dgm:prSet presAssocID="{BF3FF1EB-9BDF-46A6-9959-2F98CE1CDF8E}" presName="linH" presStyleCnt="0"/>
      <dgm:spPr/>
    </dgm:pt>
    <dgm:pt modelId="{412AE9C2-F6D3-4DAD-BBD8-111355CC2F57}" type="pres">
      <dgm:prSet presAssocID="{BF3FF1EB-9BDF-46A6-9959-2F98CE1CDF8E}" presName="padding1" presStyleCnt="0"/>
      <dgm:spPr/>
    </dgm:pt>
    <dgm:pt modelId="{5070DE29-1F03-406C-8155-2D85F1341172}" type="pres">
      <dgm:prSet presAssocID="{BFC35D1C-6817-4BF3-900A-1EAC2B6C1F39}" presName="linV" presStyleCnt="0"/>
      <dgm:spPr/>
    </dgm:pt>
    <dgm:pt modelId="{8B74E9CB-B86D-4D21-BE01-B0D86162C421}" type="pres">
      <dgm:prSet presAssocID="{BFC35D1C-6817-4BF3-900A-1EAC2B6C1F39}" presName="spVertical1" presStyleCnt="0"/>
      <dgm:spPr/>
    </dgm:pt>
    <dgm:pt modelId="{60C40B71-C322-41D8-8565-A92B2FA6D12B}" type="pres">
      <dgm:prSet presAssocID="{BFC35D1C-6817-4BF3-900A-1EAC2B6C1F39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166FEA-38AD-4EA6-9473-1AA53DBFAD56}" type="pres">
      <dgm:prSet presAssocID="{BFC35D1C-6817-4BF3-900A-1EAC2B6C1F39}" presName="spVertical2" presStyleCnt="0"/>
      <dgm:spPr/>
    </dgm:pt>
    <dgm:pt modelId="{26DE5153-3CF1-4339-ABF8-E4385CFF7CF4}" type="pres">
      <dgm:prSet presAssocID="{BFC35D1C-6817-4BF3-900A-1EAC2B6C1F39}" presName="spVertical3" presStyleCnt="0"/>
      <dgm:spPr/>
    </dgm:pt>
    <dgm:pt modelId="{1E94EADD-CEFE-4871-9C72-B069CE907B9B}" type="pres">
      <dgm:prSet presAssocID="{BF3FF1EB-9BDF-46A6-9959-2F98CE1CDF8E}" presName="padding2" presStyleCnt="0"/>
      <dgm:spPr/>
    </dgm:pt>
    <dgm:pt modelId="{28F956EF-7645-46CD-88EB-B46BFD68B34A}" type="pres">
      <dgm:prSet presAssocID="{BF3FF1EB-9BDF-46A6-9959-2F98CE1CDF8E}" presName="negArrow" presStyleCnt="0"/>
      <dgm:spPr/>
    </dgm:pt>
    <dgm:pt modelId="{46E54228-C61A-40AC-B3DB-AB94A42484DC}" type="pres">
      <dgm:prSet presAssocID="{BF3FF1EB-9BDF-46A6-9959-2F98CE1CDF8E}" presName="backgroundArrow" presStyleLbl="node1" presStyleIdx="0" presStyleCnt="1"/>
      <dgm:spPr/>
    </dgm:pt>
  </dgm:ptLst>
  <dgm:cxnLst>
    <dgm:cxn modelId="{9EFEE30E-EDC0-4B83-9A57-5C90822E0FEA}" type="presOf" srcId="{BF3FF1EB-9BDF-46A6-9959-2F98CE1CDF8E}" destId="{9670328D-1A7A-4D56-9ABC-82A979C63E50}" srcOrd="0" destOrd="0" presId="urn:microsoft.com/office/officeart/2005/8/layout/hProcess3"/>
    <dgm:cxn modelId="{B8AD46AB-6359-40FA-B321-609D40CB24F5}" type="presOf" srcId="{BFC35D1C-6817-4BF3-900A-1EAC2B6C1F39}" destId="{60C40B71-C322-41D8-8565-A92B2FA6D12B}" srcOrd="0" destOrd="0" presId="urn:microsoft.com/office/officeart/2005/8/layout/hProcess3"/>
    <dgm:cxn modelId="{0B018040-5154-4CC5-883A-22DC080433FB}" srcId="{BF3FF1EB-9BDF-46A6-9959-2F98CE1CDF8E}" destId="{BFC35D1C-6817-4BF3-900A-1EAC2B6C1F39}" srcOrd="0" destOrd="0" parTransId="{4A2F6621-6C50-4C3E-B57C-21690B654A70}" sibTransId="{ADDFA746-0058-42D4-A93E-9B139F493CE9}"/>
    <dgm:cxn modelId="{29EC230D-A289-4A09-AB58-97F24A56A9A7}" type="presParOf" srcId="{9670328D-1A7A-4D56-9ABC-82A979C63E50}" destId="{CD659990-0769-4554-B904-14F2D2E29923}" srcOrd="0" destOrd="0" presId="urn:microsoft.com/office/officeart/2005/8/layout/hProcess3"/>
    <dgm:cxn modelId="{CE3A8DB8-2B78-483F-B149-8F4B4FC694DC}" type="presParOf" srcId="{9670328D-1A7A-4D56-9ABC-82A979C63E50}" destId="{5D881236-EF01-4EE8-B544-4A41A17B411B}" srcOrd="1" destOrd="0" presId="urn:microsoft.com/office/officeart/2005/8/layout/hProcess3"/>
    <dgm:cxn modelId="{0D5A0977-2323-42FC-BC15-22EA2C4FEDDB}" type="presParOf" srcId="{5D881236-EF01-4EE8-B544-4A41A17B411B}" destId="{412AE9C2-F6D3-4DAD-BBD8-111355CC2F57}" srcOrd="0" destOrd="0" presId="urn:microsoft.com/office/officeart/2005/8/layout/hProcess3"/>
    <dgm:cxn modelId="{136D8ABF-D741-446A-8AD1-65DA95A377B3}" type="presParOf" srcId="{5D881236-EF01-4EE8-B544-4A41A17B411B}" destId="{5070DE29-1F03-406C-8155-2D85F1341172}" srcOrd="1" destOrd="0" presId="urn:microsoft.com/office/officeart/2005/8/layout/hProcess3"/>
    <dgm:cxn modelId="{45CCBA16-AAF6-4704-A8B4-D8AC7FE717AF}" type="presParOf" srcId="{5070DE29-1F03-406C-8155-2D85F1341172}" destId="{8B74E9CB-B86D-4D21-BE01-B0D86162C421}" srcOrd="0" destOrd="0" presId="urn:microsoft.com/office/officeart/2005/8/layout/hProcess3"/>
    <dgm:cxn modelId="{19C59BF7-C3F9-4A59-A0DC-C0061D45EFE9}" type="presParOf" srcId="{5070DE29-1F03-406C-8155-2D85F1341172}" destId="{60C40B71-C322-41D8-8565-A92B2FA6D12B}" srcOrd="1" destOrd="0" presId="urn:microsoft.com/office/officeart/2005/8/layout/hProcess3"/>
    <dgm:cxn modelId="{29FDDDDC-17E1-41A6-868E-552BFFAFEC04}" type="presParOf" srcId="{5070DE29-1F03-406C-8155-2D85F1341172}" destId="{A0166FEA-38AD-4EA6-9473-1AA53DBFAD56}" srcOrd="2" destOrd="0" presId="urn:microsoft.com/office/officeart/2005/8/layout/hProcess3"/>
    <dgm:cxn modelId="{C2F76515-49EC-4F2D-8747-4463BCF1D608}" type="presParOf" srcId="{5070DE29-1F03-406C-8155-2D85F1341172}" destId="{26DE5153-3CF1-4339-ABF8-E4385CFF7CF4}" srcOrd="3" destOrd="0" presId="urn:microsoft.com/office/officeart/2005/8/layout/hProcess3"/>
    <dgm:cxn modelId="{4B6138B1-0292-43DF-9CB3-5E3D7EAD5745}" type="presParOf" srcId="{5D881236-EF01-4EE8-B544-4A41A17B411B}" destId="{1E94EADD-CEFE-4871-9C72-B069CE907B9B}" srcOrd="2" destOrd="0" presId="urn:microsoft.com/office/officeart/2005/8/layout/hProcess3"/>
    <dgm:cxn modelId="{0F30EC2A-FCA8-4CBE-A438-7EE396E32F42}" type="presParOf" srcId="{5D881236-EF01-4EE8-B544-4A41A17B411B}" destId="{28F956EF-7645-46CD-88EB-B46BFD68B34A}" srcOrd="3" destOrd="0" presId="urn:microsoft.com/office/officeart/2005/8/layout/hProcess3"/>
    <dgm:cxn modelId="{71669FAA-5AC9-4AD2-A593-EDEE940392DB}" type="presParOf" srcId="{5D881236-EF01-4EE8-B544-4A41A17B411B}" destId="{46E54228-C61A-40AC-B3DB-AB94A42484DC}" srcOrd="4" destOrd="0" presId="urn:microsoft.com/office/officeart/2005/8/layout/hProcess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EA1108B-C284-42C4-99D1-16993B80C662}" type="doc">
      <dgm:prSet loTypeId="urn:microsoft.com/office/officeart/2005/8/layout/arrow2" loCatId="process" qsTypeId="urn:microsoft.com/office/officeart/2005/8/quickstyle/simple1" qsCatId="simple" csTypeId="urn:microsoft.com/office/officeart/2005/8/colors/accent2_1" csCatId="accent2" phldr="1"/>
      <dgm:spPr/>
    </dgm:pt>
    <dgm:pt modelId="{10B16418-A058-4FAA-BFB0-DD0AA76BD638}">
      <dgm:prSet phldrT="[Текст]"/>
      <dgm:spPr/>
      <dgm:t>
        <a:bodyPr/>
        <a:lstStyle/>
        <a:p>
          <a:r>
            <a:rPr lang="ru-RU" dirty="0" smtClean="0"/>
            <a:t>Дальше</a:t>
          </a:r>
          <a:endParaRPr lang="ru-RU" dirty="0"/>
        </a:p>
      </dgm:t>
    </dgm:pt>
    <dgm:pt modelId="{F5394787-620C-444F-9082-7CA191DAE744}" type="parTrans" cxnId="{00E611C9-3C3C-4278-A5A2-DC7C29ED3434}">
      <dgm:prSet/>
      <dgm:spPr/>
      <dgm:t>
        <a:bodyPr/>
        <a:lstStyle/>
        <a:p>
          <a:endParaRPr lang="ru-RU"/>
        </a:p>
      </dgm:t>
    </dgm:pt>
    <dgm:pt modelId="{EA37D289-BABE-4B13-85E7-FF26B5742705}" type="sibTrans" cxnId="{00E611C9-3C3C-4278-A5A2-DC7C29ED3434}">
      <dgm:prSet/>
      <dgm:spPr/>
      <dgm:t>
        <a:bodyPr/>
        <a:lstStyle/>
        <a:p>
          <a:endParaRPr lang="ru-RU"/>
        </a:p>
      </dgm:t>
    </dgm:pt>
    <dgm:pt modelId="{283FA34E-174B-4A5A-A74A-0BC56E6EA918}" type="pres">
      <dgm:prSet presAssocID="{6EA1108B-C284-42C4-99D1-16993B80C662}" presName="arrowDiagram" presStyleCnt="0">
        <dgm:presLayoutVars>
          <dgm:chMax val="5"/>
          <dgm:dir/>
          <dgm:resizeHandles val="exact"/>
        </dgm:presLayoutVars>
      </dgm:prSet>
      <dgm:spPr/>
    </dgm:pt>
    <dgm:pt modelId="{0E18760D-744E-413A-AD53-192451908316}" type="pres">
      <dgm:prSet presAssocID="{6EA1108B-C284-42C4-99D1-16993B80C662}" presName="arrow" presStyleLbl="bgShp" presStyleIdx="0" presStyleCnt="1"/>
      <dgm:spPr/>
    </dgm:pt>
    <dgm:pt modelId="{638CEA42-1B30-46D6-AE19-27AF07F69535}" type="pres">
      <dgm:prSet presAssocID="{6EA1108B-C284-42C4-99D1-16993B80C662}" presName="arrowDiagram1" presStyleCnt="0">
        <dgm:presLayoutVars>
          <dgm:bulletEnabled val="1"/>
        </dgm:presLayoutVars>
      </dgm:prSet>
      <dgm:spPr/>
    </dgm:pt>
    <dgm:pt modelId="{BF4EF032-8BE5-492C-91FF-EC129108C8CF}" type="pres">
      <dgm:prSet presAssocID="{10B16418-A058-4FAA-BFB0-DD0AA76BD638}" presName="bullet1" presStyleLbl="node1" presStyleIdx="0" presStyleCnt="1"/>
      <dgm:spPr/>
    </dgm:pt>
    <dgm:pt modelId="{06E39D52-8663-40FF-957C-49742E4203AD}" type="pres">
      <dgm:prSet presAssocID="{10B16418-A058-4FAA-BFB0-DD0AA76BD638}" presName="textBox1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E611C9-3C3C-4278-A5A2-DC7C29ED3434}" srcId="{6EA1108B-C284-42C4-99D1-16993B80C662}" destId="{10B16418-A058-4FAA-BFB0-DD0AA76BD638}" srcOrd="0" destOrd="0" parTransId="{F5394787-620C-444F-9082-7CA191DAE744}" sibTransId="{EA37D289-BABE-4B13-85E7-FF26B5742705}"/>
    <dgm:cxn modelId="{0E28D6A6-50F1-4FE5-8C1A-51F9995D7765}" type="presOf" srcId="{10B16418-A058-4FAA-BFB0-DD0AA76BD638}" destId="{06E39D52-8663-40FF-957C-49742E4203AD}" srcOrd="0" destOrd="0" presId="urn:microsoft.com/office/officeart/2005/8/layout/arrow2"/>
    <dgm:cxn modelId="{DB0FF60B-3F8F-45D4-99D2-7C4251ECD418}" type="presOf" srcId="{6EA1108B-C284-42C4-99D1-16993B80C662}" destId="{283FA34E-174B-4A5A-A74A-0BC56E6EA918}" srcOrd="0" destOrd="0" presId="urn:microsoft.com/office/officeart/2005/8/layout/arrow2"/>
    <dgm:cxn modelId="{137056B8-BCB8-4B3D-93CE-A9A0D6AA9AA4}" type="presParOf" srcId="{283FA34E-174B-4A5A-A74A-0BC56E6EA918}" destId="{0E18760D-744E-413A-AD53-192451908316}" srcOrd="0" destOrd="0" presId="urn:microsoft.com/office/officeart/2005/8/layout/arrow2"/>
    <dgm:cxn modelId="{155182C0-355F-4B39-84AB-95B5918A4B9E}" type="presParOf" srcId="{283FA34E-174B-4A5A-A74A-0BC56E6EA918}" destId="{638CEA42-1B30-46D6-AE19-27AF07F69535}" srcOrd="1" destOrd="0" presId="urn:microsoft.com/office/officeart/2005/8/layout/arrow2"/>
    <dgm:cxn modelId="{D8FC1C5F-8CEA-4DFF-836E-7ACF1D39DE13}" type="presParOf" srcId="{638CEA42-1B30-46D6-AE19-27AF07F69535}" destId="{BF4EF032-8BE5-492C-91FF-EC129108C8CF}" srcOrd="0" destOrd="0" presId="urn:microsoft.com/office/officeart/2005/8/layout/arrow2"/>
    <dgm:cxn modelId="{25062416-92D7-4470-AE02-6D81F01537EC}" type="presParOf" srcId="{638CEA42-1B30-46D6-AE19-27AF07F69535}" destId="{06E39D52-8663-40FF-957C-49742E4203AD}" srcOrd="1" destOrd="0" presId="urn:microsoft.com/office/officeart/2005/8/layout/arrow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2DE1DD7-7EAF-44DE-8173-7FED70CD0EC6}" type="doc">
      <dgm:prSet loTypeId="urn:microsoft.com/office/officeart/2005/8/layout/hProcess3" loCatId="process" qsTypeId="urn:microsoft.com/office/officeart/2005/8/quickstyle/simple1" qsCatId="simple" csTypeId="urn:microsoft.com/office/officeart/2005/8/colors/colorful3" csCatId="colorful" phldr="1"/>
      <dgm:spPr/>
    </dgm:pt>
    <dgm:pt modelId="{BB1C88A4-6C98-42FF-BA41-2D21F4E39BB8}">
      <dgm:prSet phldrT="[Текст]" custT="1"/>
      <dgm:spPr/>
      <dgm:t>
        <a:bodyPr/>
        <a:lstStyle/>
        <a:p>
          <a:r>
            <a:rPr lang="ru-RU" sz="1400" dirty="0" smtClean="0">
              <a:latin typeface="Arial Black" pitchFamily="34" charset="0"/>
            </a:rPr>
            <a:t>Проверим?</a:t>
          </a:r>
          <a:endParaRPr lang="ru-RU" sz="1400" dirty="0">
            <a:latin typeface="Arial Black" pitchFamily="34" charset="0"/>
          </a:endParaRPr>
        </a:p>
      </dgm:t>
    </dgm:pt>
    <dgm:pt modelId="{3F414BFC-9034-42C8-897A-D86C364D2553}" type="parTrans" cxnId="{3EA72342-E1F7-4C78-9AED-B90E5E6BC104}">
      <dgm:prSet/>
      <dgm:spPr/>
      <dgm:t>
        <a:bodyPr/>
        <a:lstStyle/>
        <a:p>
          <a:endParaRPr lang="ru-RU"/>
        </a:p>
      </dgm:t>
    </dgm:pt>
    <dgm:pt modelId="{18BE2495-D72D-4C7C-A975-F5AC3B2B3569}" type="sibTrans" cxnId="{3EA72342-E1F7-4C78-9AED-B90E5E6BC104}">
      <dgm:prSet/>
      <dgm:spPr/>
      <dgm:t>
        <a:bodyPr/>
        <a:lstStyle/>
        <a:p>
          <a:endParaRPr lang="ru-RU"/>
        </a:p>
      </dgm:t>
    </dgm:pt>
    <dgm:pt modelId="{71E21407-32F5-4D8C-BD88-E5A606A24AF3}" type="pres">
      <dgm:prSet presAssocID="{B2DE1DD7-7EAF-44DE-8173-7FED70CD0EC6}" presName="Name0" presStyleCnt="0">
        <dgm:presLayoutVars>
          <dgm:dir/>
          <dgm:animLvl val="lvl"/>
          <dgm:resizeHandles val="exact"/>
        </dgm:presLayoutVars>
      </dgm:prSet>
      <dgm:spPr/>
    </dgm:pt>
    <dgm:pt modelId="{9600DE4B-D0A4-47E6-8C0E-1AB457200BBC}" type="pres">
      <dgm:prSet presAssocID="{B2DE1DD7-7EAF-44DE-8173-7FED70CD0EC6}" presName="dummy" presStyleCnt="0"/>
      <dgm:spPr/>
    </dgm:pt>
    <dgm:pt modelId="{DBFDC3C7-45E3-4584-8992-DC574D63209B}" type="pres">
      <dgm:prSet presAssocID="{B2DE1DD7-7EAF-44DE-8173-7FED70CD0EC6}" presName="linH" presStyleCnt="0"/>
      <dgm:spPr/>
    </dgm:pt>
    <dgm:pt modelId="{E2DCD4BB-B653-4A80-831B-5F8EED1F1358}" type="pres">
      <dgm:prSet presAssocID="{B2DE1DD7-7EAF-44DE-8173-7FED70CD0EC6}" presName="padding1" presStyleCnt="0"/>
      <dgm:spPr/>
    </dgm:pt>
    <dgm:pt modelId="{208659C2-08B4-4F48-AD7B-F607595E9D89}" type="pres">
      <dgm:prSet presAssocID="{BB1C88A4-6C98-42FF-BA41-2D21F4E39BB8}" presName="linV" presStyleCnt="0"/>
      <dgm:spPr/>
    </dgm:pt>
    <dgm:pt modelId="{841C5DF0-6C0E-49C9-A916-DCE9E697DC96}" type="pres">
      <dgm:prSet presAssocID="{BB1C88A4-6C98-42FF-BA41-2D21F4E39BB8}" presName="spVertical1" presStyleCnt="0"/>
      <dgm:spPr/>
    </dgm:pt>
    <dgm:pt modelId="{EAE72CC1-299E-4854-92EA-2378FD9451F6}" type="pres">
      <dgm:prSet presAssocID="{BB1C88A4-6C98-42FF-BA41-2D21F4E39BB8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D68AC2-1475-443F-AA15-A18C0AC1FE3E}" type="pres">
      <dgm:prSet presAssocID="{BB1C88A4-6C98-42FF-BA41-2D21F4E39BB8}" presName="spVertical2" presStyleCnt="0"/>
      <dgm:spPr/>
    </dgm:pt>
    <dgm:pt modelId="{004AFFC8-F5E6-46C8-9F74-5A1CAA84BA9D}" type="pres">
      <dgm:prSet presAssocID="{BB1C88A4-6C98-42FF-BA41-2D21F4E39BB8}" presName="spVertical3" presStyleCnt="0"/>
      <dgm:spPr/>
    </dgm:pt>
    <dgm:pt modelId="{EFFD0BA1-7A91-4610-8270-7A19E35E3938}" type="pres">
      <dgm:prSet presAssocID="{B2DE1DD7-7EAF-44DE-8173-7FED70CD0EC6}" presName="padding2" presStyleCnt="0"/>
      <dgm:spPr/>
    </dgm:pt>
    <dgm:pt modelId="{41FB6A5E-06AF-42D9-A776-D7F12F10C2B7}" type="pres">
      <dgm:prSet presAssocID="{B2DE1DD7-7EAF-44DE-8173-7FED70CD0EC6}" presName="negArrow" presStyleCnt="0"/>
      <dgm:spPr/>
    </dgm:pt>
    <dgm:pt modelId="{0DFA6FA6-3027-4EC5-A998-DF06B5427B0D}" type="pres">
      <dgm:prSet presAssocID="{B2DE1DD7-7EAF-44DE-8173-7FED70CD0EC6}" presName="backgroundArrow" presStyleLbl="node1" presStyleIdx="0" presStyleCnt="1" custLinFactNeighborY="3491"/>
      <dgm:spPr/>
    </dgm:pt>
  </dgm:ptLst>
  <dgm:cxnLst>
    <dgm:cxn modelId="{3EA72342-E1F7-4C78-9AED-B90E5E6BC104}" srcId="{B2DE1DD7-7EAF-44DE-8173-7FED70CD0EC6}" destId="{BB1C88A4-6C98-42FF-BA41-2D21F4E39BB8}" srcOrd="0" destOrd="0" parTransId="{3F414BFC-9034-42C8-897A-D86C364D2553}" sibTransId="{18BE2495-D72D-4C7C-A975-F5AC3B2B3569}"/>
    <dgm:cxn modelId="{5B0600C1-D96A-464E-AF9B-05B9F485CAA6}" type="presOf" srcId="{B2DE1DD7-7EAF-44DE-8173-7FED70CD0EC6}" destId="{71E21407-32F5-4D8C-BD88-E5A606A24AF3}" srcOrd="0" destOrd="0" presId="urn:microsoft.com/office/officeart/2005/8/layout/hProcess3"/>
    <dgm:cxn modelId="{79100A02-2E4B-44B5-A3A4-94F339EA0AA1}" type="presOf" srcId="{BB1C88A4-6C98-42FF-BA41-2D21F4E39BB8}" destId="{EAE72CC1-299E-4854-92EA-2378FD9451F6}" srcOrd="0" destOrd="0" presId="urn:microsoft.com/office/officeart/2005/8/layout/hProcess3"/>
    <dgm:cxn modelId="{033C8D96-F9E6-42DD-A8DC-EA8666D6C1E9}" type="presParOf" srcId="{71E21407-32F5-4D8C-BD88-E5A606A24AF3}" destId="{9600DE4B-D0A4-47E6-8C0E-1AB457200BBC}" srcOrd="0" destOrd="0" presId="urn:microsoft.com/office/officeart/2005/8/layout/hProcess3"/>
    <dgm:cxn modelId="{45E6023F-8F29-4215-8834-DC76B05E775F}" type="presParOf" srcId="{71E21407-32F5-4D8C-BD88-E5A606A24AF3}" destId="{DBFDC3C7-45E3-4584-8992-DC574D63209B}" srcOrd="1" destOrd="0" presId="urn:microsoft.com/office/officeart/2005/8/layout/hProcess3"/>
    <dgm:cxn modelId="{4E4CF945-5460-4827-B4DF-F48742EDCC9F}" type="presParOf" srcId="{DBFDC3C7-45E3-4584-8992-DC574D63209B}" destId="{E2DCD4BB-B653-4A80-831B-5F8EED1F1358}" srcOrd="0" destOrd="0" presId="urn:microsoft.com/office/officeart/2005/8/layout/hProcess3"/>
    <dgm:cxn modelId="{B32A3B2D-5F2A-40E3-95E6-FE7C483D8E00}" type="presParOf" srcId="{DBFDC3C7-45E3-4584-8992-DC574D63209B}" destId="{208659C2-08B4-4F48-AD7B-F607595E9D89}" srcOrd="1" destOrd="0" presId="urn:microsoft.com/office/officeart/2005/8/layout/hProcess3"/>
    <dgm:cxn modelId="{1685508D-3A66-4DC1-9638-F23A26F495C0}" type="presParOf" srcId="{208659C2-08B4-4F48-AD7B-F607595E9D89}" destId="{841C5DF0-6C0E-49C9-A916-DCE9E697DC96}" srcOrd="0" destOrd="0" presId="urn:microsoft.com/office/officeart/2005/8/layout/hProcess3"/>
    <dgm:cxn modelId="{1BD3BD42-5569-4ABE-ACEB-51E0E5D54B67}" type="presParOf" srcId="{208659C2-08B4-4F48-AD7B-F607595E9D89}" destId="{EAE72CC1-299E-4854-92EA-2378FD9451F6}" srcOrd="1" destOrd="0" presId="urn:microsoft.com/office/officeart/2005/8/layout/hProcess3"/>
    <dgm:cxn modelId="{8141D44A-D79A-40C7-8833-547FEB17E958}" type="presParOf" srcId="{208659C2-08B4-4F48-AD7B-F607595E9D89}" destId="{5DD68AC2-1475-443F-AA15-A18C0AC1FE3E}" srcOrd="2" destOrd="0" presId="urn:microsoft.com/office/officeart/2005/8/layout/hProcess3"/>
    <dgm:cxn modelId="{7DBADC0F-25E1-4928-84C7-A00145A398C3}" type="presParOf" srcId="{208659C2-08B4-4F48-AD7B-F607595E9D89}" destId="{004AFFC8-F5E6-46C8-9F74-5A1CAA84BA9D}" srcOrd="3" destOrd="0" presId="urn:microsoft.com/office/officeart/2005/8/layout/hProcess3"/>
    <dgm:cxn modelId="{D59C946E-44D4-431C-92F8-64D6387D29D5}" type="presParOf" srcId="{DBFDC3C7-45E3-4584-8992-DC574D63209B}" destId="{EFFD0BA1-7A91-4610-8270-7A19E35E3938}" srcOrd="2" destOrd="0" presId="urn:microsoft.com/office/officeart/2005/8/layout/hProcess3"/>
    <dgm:cxn modelId="{44E2140F-BF63-47F7-B755-762F70C9100C}" type="presParOf" srcId="{DBFDC3C7-45E3-4584-8992-DC574D63209B}" destId="{41FB6A5E-06AF-42D9-A776-D7F12F10C2B7}" srcOrd="3" destOrd="0" presId="urn:microsoft.com/office/officeart/2005/8/layout/hProcess3"/>
    <dgm:cxn modelId="{630C6C4F-EFA4-4213-9158-A4321B8B5183}" type="presParOf" srcId="{DBFDC3C7-45E3-4584-8992-DC574D63209B}" destId="{0DFA6FA6-3027-4EC5-A998-DF06B5427B0D}" srcOrd="4" destOrd="0" presId="urn:microsoft.com/office/officeart/2005/8/layout/hProcess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DFC0C28-F576-4C1F-A56B-18FAD57CB426}" type="doc">
      <dgm:prSet loTypeId="urn:microsoft.com/office/officeart/2005/8/layout/arrow2" loCatId="process" qsTypeId="urn:microsoft.com/office/officeart/2005/8/quickstyle/simple1" qsCatId="simple" csTypeId="urn:microsoft.com/office/officeart/2005/8/colors/accent2_1" csCatId="accent2" phldr="1"/>
      <dgm:spPr/>
    </dgm:pt>
    <dgm:pt modelId="{C9F0CF5F-8E91-44DF-90E7-9B5AD2078D02}">
      <dgm:prSet phldrT="[Текст]"/>
      <dgm:spPr/>
      <dgm:t>
        <a:bodyPr/>
        <a:lstStyle/>
        <a:p>
          <a:r>
            <a:rPr lang="ru-RU" dirty="0" smtClean="0"/>
            <a:t>Дальше</a:t>
          </a:r>
          <a:endParaRPr lang="ru-RU" dirty="0"/>
        </a:p>
      </dgm:t>
    </dgm:pt>
    <dgm:pt modelId="{7819FFA2-4547-4746-AFAC-ACF40380012F}" type="parTrans" cxnId="{67E4DE30-D7AE-4FED-9487-B58096B4F49E}">
      <dgm:prSet/>
      <dgm:spPr/>
      <dgm:t>
        <a:bodyPr/>
        <a:lstStyle/>
        <a:p>
          <a:endParaRPr lang="ru-RU"/>
        </a:p>
      </dgm:t>
    </dgm:pt>
    <dgm:pt modelId="{BE6048E4-1DC8-4443-96F0-45D0D516EEA0}" type="sibTrans" cxnId="{67E4DE30-D7AE-4FED-9487-B58096B4F49E}">
      <dgm:prSet/>
      <dgm:spPr/>
      <dgm:t>
        <a:bodyPr/>
        <a:lstStyle/>
        <a:p>
          <a:endParaRPr lang="ru-RU"/>
        </a:p>
      </dgm:t>
    </dgm:pt>
    <dgm:pt modelId="{5A9B34BC-3C41-40C9-BA80-CA9C8C847506}" type="pres">
      <dgm:prSet presAssocID="{1DFC0C28-F576-4C1F-A56B-18FAD57CB426}" presName="arrowDiagram" presStyleCnt="0">
        <dgm:presLayoutVars>
          <dgm:chMax val="5"/>
          <dgm:dir/>
          <dgm:resizeHandles val="exact"/>
        </dgm:presLayoutVars>
      </dgm:prSet>
      <dgm:spPr/>
    </dgm:pt>
    <dgm:pt modelId="{F94ECF30-30D6-4AD2-A666-BC907408B8EA}" type="pres">
      <dgm:prSet presAssocID="{1DFC0C28-F576-4C1F-A56B-18FAD57CB426}" presName="arrow" presStyleLbl="bgShp" presStyleIdx="0" presStyleCnt="1"/>
      <dgm:spPr/>
    </dgm:pt>
    <dgm:pt modelId="{5156F52A-AC01-4D26-888B-5FFA25239EFC}" type="pres">
      <dgm:prSet presAssocID="{1DFC0C28-F576-4C1F-A56B-18FAD57CB426}" presName="arrowDiagram1" presStyleCnt="0">
        <dgm:presLayoutVars>
          <dgm:bulletEnabled val="1"/>
        </dgm:presLayoutVars>
      </dgm:prSet>
      <dgm:spPr/>
    </dgm:pt>
    <dgm:pt modelId="{DC318EAE-7714-4130-8A23-D7E8CB3CFB6E}" type="pres">
      <dgm:prSet presAssocID="{C9F0CF5F-8E91-44DF-90E7-9B5AD2078D02}" presName="bullet1" presStyleLbl="node1" presStyleIdx="0" presStyleCnt="1"/>
      <dgm:spPr/>
    </dgm:pt>
    <dgm:pt modelId="{9121C908-ED3A-4F3A-9046-4569C4E0F33E}" type="pres">
      <dgm:prSet presAssocID="{C9F0CF5F-8E91-44DF-90E7-9B5AD2078D02}" presName="textBox1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2A0E07-C75B-4DC0-B660-FC286F9F62D1}" type="presOf" srcId="{1DFC0C28-F576-4C1F-A56B-18FAD57CB426}" destId="{5A9B34BC-3C41-40C9-BA80-CA9C8C847506}" srcOrd="0" destOrd="0" presId="urn:microsoft.com/office/officeart/2005/8/layout/arrow2"/>
    <dgm:cxn modelId="{90C49910-88C8-4EF1-93D7-DD0FB61D9F8E}" type="presOf" srcId="{C9F0CF5F-8E91-44DF-90E7-9B5AD2078D02}" destId="{9121C908-ED3A-4F3A-9046-4569C4E0F33E}" srcOrd="0" destOrd="0" presId="urn:microsoft.com/office/officeart/2005/8/layout/arrow2"/>
    <dgm:cxn modelId="{67E4DE30-D7AE-4FED-9487-B58096B4F49E}" srcId="{1DFC0C28-F576-4C1F-A56B-18FAD57CB426}" destId="{C9F0CF5F-8E91-44DF-90E7-9B5AD2078D02}" srcOrd="0" destOrd="0" parTransId="{7819FFA2-4547-4746-AFAC-ACF40380012F}" sibTransId="{BE6048E4-1DC8-4443-96F0-45D0D516EEA0}"/>
    <dgm:cxn modelId="{7FC2E6CD-BA82-4CD1-9313-082633AAB691}" type="presParOf" srcId="{5A9B34BC-3C41-40C9-BA80-CA9C8C847506}" destId="{F94ECF30-30D6-4AD2-A666-BC907408B8EA}" srcOrd="0" destOrd="0" presId="urn:microsoft.com/office/officeart/2005/8/layout/arrow2"/>
    <dgm:cxn modelId="{61E43800-0C8F-469B-8B14-27A10BF5DEFD}" type="presParOf" srcId="{5A9B34BC-3C41-40C9-BA80-CA9C8C847506}" destId="{5156F52A-AC01-4D26-888B-5FFA25239EFC}" srcOrd="1" destOrd="0" presId="urn:microsoft.com/office/officeart/2005/8/layout/arrow2"/>
    <dgm:cxn modelId="{86BE393E-33AB-4FE8-9EE9-85819A3ABE60}" type="presParOf" srcId="{5156F52A-AC01-4D26-888B-5FFA25239EFC}" destId="{DC318EAE-7714-4130-8A23-D7E8CB3CFB6E}" srcOrd="0" destOrd="0" presId="urn:microsoft.com/office/officeart/2005/8/layout/arrow2"/>
    <dgm:cxn modelId="{8F6A438A-CA23-4196-BE8E-BD74B83D1A4D}" type="presParOf" srcId="{5156F52A-AC01-4D26-888B-5FFA25239EFC}" destId="{9121C908-ED3A-4F3A-9046-4569C4E0F33E}" srcOrd="1" destOrd="0" presId="urn:microsoft.com/office/officeart/2005/8/layout/arrow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BE1D97B-6CD1-401C-9B4A-6001025A359A}" type="doc">
      <dgm:prSet loTypeId="urn:microsoft.com/office/officeart/2005/8/layout/hProcess3" loCatId="process" qsTypeId="urn:microsoft.com/office/officeart/2005/8/quickstyle/simple1" qsCatId="simple" csTypeId="urn:microsoft.com/office/officeart/2005/8/colors/colorful3" csCatId="colorful" phldr="1"/>
      <dgm:spPr/>
    </dgm:pt>
    <dgm:pt modelId="{0ED7E1A0-7207-45C9-92B8-202083263876}">
      <dgm:prSet phldrT="[Текст]" custT="1"/>
      <dgm:spPr/>
      <dgm:t>
        <a:bodyPr/>
        <a:lstStyle/>
        <a:p>
          <a:r>
            <a:rPr lang="ru-RU" sz="1400" dirty="0" smtClean="0">
              <a:latin typeface="Arial Black" pitchFamily="34" charset="0"/>
            </a:rPr>
            <a:t>Проверим?</a:t>
          </a:r>
          <a:endParaRPr lang="ru-RU" sz="1400" dirty="0">
            <a:latin typeface="Arial Black" pitchFamily="34" charset="0"/>
          </a:endParaRPr>
        </a:p>
      </dgm:t>
    </dgm:pt>
    <dgm:pt modelId="{444F0043-4FD7-4078-A034-93C3A4C7D4EB}" type="parTrans" cxnId="{7378DC21-F1C6-4CC5-8EE9-B7B72B99D23C}">
      <dgm:prSet/>
      <dgm:spPr/>
      <dgm:t>
        <a:bodyPr/>
        <a:lstStyle/>
        <a:p>
          <a:endParaRPr lang="ru-RU"/>
        </a:p>
      </dgm:t>
    </dgm:pt>
    <dgm:pt modelId="{824CCD22-3AF3-4820-890B-FA835BDACA78}" type="sibTrans" cxnId="{7378DC21-F1C6-4CC5-8EE9-B7B72B99D23C}">
      <dgm:prSet/>
      <dgm:spPr/>
      <dgm:t>
        <a:bodyPr/>
        <a:lstStyle/>
        <a:p>
          <a:endParaRPr lang="ru-RU"/>
        </a:p>
      </dgm:t>
    </dgm:pt>
    <dgm:pt modelId="{99407F5E-64E8-430F-BABA-8490418A6176}" type="pres">
      <dgm:prSet presAssocID="{5BE1D97B-6CD1-401C-9B4A-6001025A359A}" presName="Name0" presStyleCnt="0">
        <dgm:presLayoutVars>
          <dgm:dir/>
          <dgm:animLvl val="lvl"/>
          <dgm:resizeHandles val="exact"/>
        </dgm:presLayoutVars>
      </dgm:prSet>
      <dgm:spPr/>
    </dgm:pt>
    <dgm:pt modelId="{CAF6C61B-79F1-42AE-8BB2-8704CD41B4D7}" type="pres">
      <dgm:prSet presAssocID="{5BE1D97B-6CD1-401C-9B4A-6001025A359A}" presName="dummy" presStyleCnt="0"/>
      <dgm:spPr/>
    </dgm:pt>
    <dgm:pt modelId="{F3C2AF6B-8CDB-4A52-A854-56414960EC07}" type="pres">
      <dgm:prSet presAssocID="{5BE1D97B-6CD1-401C-9B4A-6001025A359A}" presName="linH" presStyleCnt="0"/>
      <dgm:spPr/>
    </dgm:pt>
    <dgm:pt modelId="{06D50847-0ED5-4BDB-9F74-0A991CB6CA06}" type="pres">
      <dgm:prSet presAssocID="{5BE1D97B-6CD1-401C-9B4A-6001025A359A}" presName="padding1" presStyleCnt="0"/>
      <dgm:spPr/>
    </dgm:pt>
    <dgm:pt modelId="{63AE5002-9F81-4B06-94BD-F0543D80C3A7}" type="pres">
      <dgm:prSet presAssocID="{0ED7E1A0-7207-45C9-92B8-202083263876}" presName="linV" presStyleCnt="0"/>
      <dgm:spPr/>
    </dgm:pt>
    <dgm:pt modelId="{A303FA54-C3A1-418D-9CA2-B670862AC639}" type="pres">
      <dgm:prSet presAssocID="{0ED7E1A0-7207-45C9-92B8-202083263876}" presName="spVertical1" presStyleCnt="0"/>
      <dgm:spPr/>
    </dgm:pt>
    <dgm:pt modelId="{BF5E9BD0-7AC6-4998-A969-E4403587BE73}" type="pres">
      <dgm:prSet presAssocID="{0ED7E1A0-7207-45C9-92B8-202083263876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880CB3-C74E-45A0-934B-8E7A3D97152F}" type="pres">
      <dgm:prSet presAssocID="{0ED7E1A0-7207-45C9-92B8-202083263876}" presName="spVertical2" presStyleCnt="0"/>
      <dgm:spPr/>
    </dgm:pt>
    <dgm:pt modelId="{C9014B86-34B9-474B-9C88-90C25AB071FD}" type="pres">
      <dgm:prSet presAssocID="{0ED7E1A0-7207-45C9-92B8-202083263876}" presName="spVertical3" presStyleCnt="0"/>
      <dgm:spPr/>
    </dgm:pt>
    <dgm:pt modelId="{D311B481-6596-4BC0-8C29-CBB5C6FD27AE}" type="pres">
      <dgm:prSet presAssocID="{5BE1D97B-6CD1-401C-9B4A-6001025A359A}" presName="padding2" presStyleCnt="0"/>
      <dgm:spPr/>
    </dgm:pt>
    <dgm:pt modelId="{7B18D41B-3BC7-46BB-98DC-E024E47A7C56}" type="pres">
      <dgm:prSet presAssocID="{5BE1D97B-6CD1-401C-9B4A-6001025A359A}" presName="negArrow" presStyleCnt="0"/>
      <dgm:spPr/>
    </dgm:pt>
    <dgm:pt modelId="{C47D78A6-0133-44E0-869F-EED10D8AC970}" type="pres">
      <dgm:prSet presAssocID="{5BE1D97B-6CD1-401C-9B4A-6001025A359A}" presName="backgroundArrow" presStyleLbl="node1" presStyleIdx="0" presStyleCnt="1"/>
      <dgm:spPr/>
    </dgm:pt>
  </dgm:ptLst>
  <dgm:cxnLst>
    <dgm:cxn modelId="{7378DC21-F1C6-4CC5-8EE9-B7B72B99D23C}" srcId="{5BE1D97B-6CD1-401C-9B4A-6001025A359A}" destId="{0ED7E1A0-7207-45C9-92B8-202083263876}" srcOrd="0" destOrd="0" parTransId="{444F0043-4FD7-4078-A034-93C3A4C7D4EB}" sibTransId="{824CCD22-3AF3-4820-890B-FA835BDACA78}"/>
    <dgm:cxn modelId="{2A454D29-ED21-4EC8-A438-7D4DA54B5E68}" type="presOf" srcId="{5BE1D97B-6CD1-401C-9B4A-6001025A359A}" destId="{99407F5E-64E8-430F-BABA-8490418A6176}" srcOrd="0" destOrd="0" presId="urn:microsoft.com/office/officeart/2005/8/layout/hProcess3"/>
    <dgm:cxn modelId="{B0E50C94-3D55-4FF4-A3D7-BAA2663CA9D9}" type="presOf" srcId="{0ED7E1A0-7207-45C9-92B8-202083263876}" destId="{BF5E9BD0-7AC6-4998-A969-E4403587BE73}" srcOrd="0" destOrd="0" presId="urn:microsoft.com/office/officeart/2005/8/layout/hProcess3"/>
    <dgm:cxn modelId="{85603E66-31FD-4C55-9243-4BFE49CA3178}" type="presParOf" srcId="{99407F5E-64E8-430F-BABA-8490418A6176}" destId="{CAF6C61B-79F1-42AE-8BB2-8704CD41B4D7}" srcOrd="0" destOrd="0" presId="urn:microsoft.com/office/officeart/2005/8/layout/hProcess3"/>
    <dgm:cxn modelId="{2CF1C323-F5FA-4C82-8431-A3112F822B4A}" type="presParOf" srcId="{99407F5E-64E8-430F-BABA-8490418A6176}" destId="{F3C2AF6B-8CDB-4A52-A854-56414960EC07}" srcOrd="1" destOrd="0" presId="urn:microsoft.com/office/officeart/2005/8/layout/hProcess3"/>
    <dgm:cxn modelId="{7FEFCA59-10A5-46A2-A380-89164E178476}" type="presParOf" srcId="{F3C2AF6B-8CDB-4A52-A854-56414960EC07}" destId="{06D50847-0ED5-4BDB-9F74-0A991CB6CA06}" srcOrd="0" destOrd="0" presId="urn:microsoft.com/office/officeart/2005/8/layout/hProcess3"/>
    <dgm:cxn modelId="{F595E4CB-81C7-44AF-94DD-2A335777C515}" type="presParOf" srcId="{F3C2AF6B-8CDB-4A52-A854-56414960EC07}" destId="{63AE5002-9F81-4B06-94BD-F0543D80C3A7}" srcOrd="1" destOrd="0" presId="urn:microsoft.com/office/officeart/2005/8/layout/hProcess3"/>
    <dgm:cxn modelId="{EC7465C4-F3FF-462C-845B-4087A4414C62}" type="presParOf" srcId="{63AE5002-9F81-4B06-94BD-F0543D80C3A7}" destId="{A303FA54-C3A1-418D-9CA2-B670862AC639}" srcOrd="0" destOrd="0" presId="urn:microsoft.com/office/officeart/2005/8/layout/hProcess3"/>
    <dgm:cxn modelId="{AAB7E454-9DB9-4A8E-B88B-A829BBA45D7A}" type="presParOf" srcId="{63AE5002-9F81-4B06-94BD-F0543D80C3A7}" destId="{BF5E9BD0-7AC6-4998-A969-E4403587BE73}" srcOrd="1" destOrd="0" presId="urn:microsoft.com/office/officeart/2005/8/layout/hProcess3"/>
    <dgm:cxn modelId="{2FC62900-F818-40D1-BF89-D379E455A7CC}" type="presParOf" srcId="{63AE5002-9F81-4B06-94BD-F0543D80C3A7}" destId="{52880CB3-C74E-45A0-934B-8E7A3D97152F}" srcOrd="2" destOrd="0" presId="urn:microsoft.com/office/officeart/2005/8/layout/hProcess3"/>
    <dgm:cxn modelId="{CBB241D3-C67D-4FCA-B52E-DF80292C7603}" type="presParOf" srcId="{63AE5002-9F81-4B06-94BD-F0543D80C3A7}" destId="{C9014B86-34B9-474B-9C88-90C25AB071FD}" srcOrd="3" destOrd="0" presId="urn:microsoft.com/office/officeart/2005/8/layout/hProcess3"/>
    <dgm:cxn modelId="{48DB5CD3-D3C3-468F-AA9A-54D7F51BCE44}" type="presParOf" srcId="{F3C2AF6B-8CDB-4A52-A854-56414960EC07}" destId="{D311B481-6596-4BC0-8C29-CBB5C6FD27AE}" srcOrd="2" destOrd="0" presId="urn:microsoft.com/office/officeart/2005/8/layout/hProcess3"/>
    <dgm:cxn modelId="{2B29D06D-4E97-41B1-AF7B-E111B41E4BCF}" type="presParOf" srcId="{F3C2AF6B-8CDB-4A52-A854-56414960EC07}" destId="{7B18D41B-3BC7-46BB-98DC-E024E47A7C56}" srcOrd="3" destOrd="0" presId="urn:microsoft.com/office/officeart/2005/8/layout/hProcess3"/>
    <dgm:cxn modelId="{ACF88C31-D760-4C2B-BD2C-F716465FFE8A}" type="presParOf" srcId="{F3C2AF6B-8CDB-4A52-A854-56414960EC07}" destId="{C47D78A6-0133-44E0-869F-EED10D8AC970}" srcOrd="4" destOrd="0" presId="urn:microsoft.com/office/officeart/2005/8/layout/hProcess3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94C1271-9FA4-4476-BF19-3CA0CC51DE64}" type="doc">
      <dgm:prSet loTypeId="urn:microsoft.com/office/officeart/2005/8/layout/arrow2" loCatId="process" qsTypeId="urn:microsoft.com/office/officeart/2005/8/quickstyle/simple1" qsCatId="simple" csTypeId="urn:microsoft.com/office/officeart/2005/8/colors/accent2_1" csCatId="accent2" phldr="1"/>
      <dgm:spPr/>
    </dgm:pt>
    <dgm:pt modelId="{C0E7C528-60F5-4C54-950E-4CB05ED7175F}">
      <dgm:prSet phldrT="[Текст]"/>
      <dgm:spPr/>
      <dgm:t>
        <a:bodyPr/>
        <a:lstStyle/>
        <a:p>
          <a:r>
            <a:rPr lang="ru-RU" dirty="0" smtClean="0"/>
            <a:t>Дальше</a:t>
          </a:r>
          <a:endParaRPr lang="ru-RU" dirty="0"/>
        </a:p>
      </dgm:t>
    </dgm:pt>
    <dgm:pt modelId="{9F284F97-536B-4818-AF6F-1FEF6EE27841}" type="parTrans" cxnId="{D13CE695-9216-42C2-B537-0603DCA0981C}">
      <dgm:prSet/>
      <dgm:spPr/>
      <dgm:t>
        <a:bodyPr/>
        <a:lstStyle/>
        <a:p>
          <a:endParaRPr lang="ru-RU"/>
        </a:p>
      </dgm:t>
    </dgm:pt>
    <dgm:pt modelId="{A71BA9FA-43F5-41F6-A2A3-3661CF690D6C}" type="sibTrans" cxnId="{D13CE695-9216-42C2-B537-0603DCA0981C}">
      <dgm:prSet/>
      <dgm:spPr/>
      <dgm:t>
        <a:bodyPr/>
        <a:lstStyle/>
        <a:p>
          <a:endParaRPr lang="ru-RU"/>
        </a:p>
      </dgm:t>
    </dgm:pt>
    <dgm:pt modelId="{D2ED1D01-656C-480C-BAC0-DAC57B67D99A}" type="pres">
      <dgm:prSet presAssocID="{794C1271-9FA4-4476-BF19-3CA0CC51DE64}" presName="arrowDiagram" presStyleCnt="0">
        <dgm:presLayoutVars>
          <dgm:chMax val="5"/>
          <dgm:dir/>
          <dgm:resizeHandles val="exact"/>
        </dgm:presLayoutVars>
      </dgm:prSet>
      <dgm:spPr/>
    </dgm:pt>
    <dgm:pt modelId="{1EA08CC4-7D3A-4B51-9D87-7B9D79D4D00F}" type="pres">
      <dgm:prSet presAssocID="{794C1271-9FA4-4476-BF19-3CA0CC51DE64}" presName="arrow" presStyleLbl="bgShp" presStyleIdx="0" presStyleCnt="1"/>
      <dgm:spPr/>
    </dgm:pt>
    <dgm:pt modelId="{6D92707A-33DE-4B9F-8A5C-3CA10B5C56A0}" type="pres">
      <dgm:prSet presAssocID="{794C1271-9FA4-4476-BF19-3CA0CC51DE64}" presName="arrowDiagram1" presStyleCnt="0">
        <dgm:presLayoutVars>
          <dgm:bulletEnabled val="1"/>
        </dgm:presLayoutVars>
      </dgm:prSet>
      <dgm:spPr/>
    </dgm:pt>
    <dgm:pt modelId="{6694375B-8CF3-4648-AA0A-1644CCBFB96D}" type="pres">
      <dgm:prSet presAssocID="{C0E7C528-60F5-4C54-950E-4CB05ED7175F}" presName="bullet1" presStyleLbl="node1" presStyleIdx="0" presStyleCnt="1"/>
      <dgm:spPr/>
    </dgm:pt>
    <dgm:pt modelId="{51B4B50C-6500-4FBB-B514-175444817DD1}" type="pres">
      <dgm:prSet presAssocID="{C0E7C528-60F5-4C54-950E-4CB05ED7175F}" presName="textBox1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64BE45-6A9B-43AF-A309-C276CD86A4BF}" type="presOf" srcId="{794C1271-9FA4-4476-BF19-3CA0CC51DE64}" destId="{D2ED1D01-656C-480C-BAC0-DAC57B67D99A}" srcOrd="0" destOrd="0" presId="urn:microsoft.com/office/officeart/2005/8/layout/arrow2"/>
    <dgm:cxn modelId="{CD0FDD6E-3B80-4B1F-BB84-137BBB087B46}" type="presOf" srcId="{C0E7C528-60F5-4C54-950E-4CB05ED7175F}" destId="{51B4B50C-6500-4FBB-B514-175444817DD1}" srcOrd="0" destOrd="0" presId="urn:microsoft.com/office/officeart/2005/8/layout/arrow2"/>
    <dgm:cxn modelId="{D13CE695-9216-42C2-B537-0603DCA0981C}" srcId="{794C1271-9FA4-4476-BF19-3CA0CC51DE64}" destId="{C0E7C528-60F5-4C54-950E-4CB05ED7175F}" srcOrd="0" destOrd="0" parTransId="{9F284F97-536B-4818-AF6F-1FEF6EE27841}" sibTransId="{A71BA9FA-43F5-41F6-A2A3-3661CF690D6C}"/>
    <dgm:cxn modelId="{78B60296-A6F9-4A2E-8FE5-5DAD8FF2EF45}" type="presParOf" srcId="{D2ED1D01-656C-480C-BAC0-DAC57B67D99A}" destId="{1EA08CC4-7D3A-4B51-9D87-7B9D79D4D00F}" srcOrd="0" destOrd="0" presId="urn:microsoft.com/office/officeart/2005/8/layout/arrow2"/>
    <dgm:cxn modelId="{8A3D9A0C-EC1E-4409-9AA9-D26B8A704D07}" type="presParOf" srcId="{D2ED1D01-656C-480C-BAC0-DAC57B67D99A}" destId="{6D92707A-33DE-4B9F-8A5C-3CA10B5C56A0}" srcOrd="1" destOrd="0" presId="urn:microsoft.com/office/officeart/2005/8/layout/arrow2"/>
    <dgm:cxn modelId="{B8FDFC5A-F99D-4885-9809-71253D9509FA}" type="presParOf" srcId="{6D92707A-33DE-4B9F-8A5C-3CA10B5C56A0}" destId="{6694375B-8CF3-4648-AA0A-1644CCBFB96D}" srcOrd="0" destOrd="0" presId="urn:microsoft.com/office/officeart/2005/8/layout/arrow2"/>
    <dgm:cxn modelId="{9266BF50-7E8E-459C-BEA8-DE3A0BA48890}" type="presParOf" srcId="{6D92707A-33DE-4B9F-8A5C-3CA10B5C56A0}" destId="{51B4B50C-6500-4FBB-B514-175444817DD1}" srcOrd="1" destOrd="0" presId="urn:microsoft.com/office/officeart/2005/8/layout/arrow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B785-5D82-4A7E-B7E9-7DCDCF43DF72}" type="datetimeFigureOut">
              <a:rPr lang="ru-RU" smtClean="0"/>
              <a:pPr/>
              <a:t>28.12.2020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69E44-5199-4099-AB18-618B2D7D3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B785-5D82-4A7E-B7E9-7DCDCF43DF72}" type="datetimeFigureOut">
              <a:rPr lang="ru-RU" smtClean="0"/>
              <a:pPr/>
              <a:t>28.12.2020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69E44-5199-4099-AB18-618B2D7D3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B785-5D82-4A7E-B7E9-7DCDCF43DF72}" type="datetimeFigureOut">
              <a:rPr lang="ru-RU" smtClean="0"/>
              <a:pPr/>
              <a:t>28.12.2020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69E44-5199-4099-AB18-618B2D7D3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B785-5D82-4A7E-B7E9-7DCDCF43DF72}" type="datetimeFigureOut">
              <a:rPr lang="ru-RU" smtClean="0"/>
              <a:pPr/>
              <a:t>28.12.2020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69E44-5199-4099-AB18-618B2D7D3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B785-5D82-4A7E-B7E9-7DCDCF43DF72}" type="datetimeFigureOut">
              <a:rPr lang="ru-RU" smtClean="0"/>
              <a:pPr/>
              <a:t>28.12.2020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69E44-5199-4099-AB18-618B2D7D3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B785-5D82-4A7E-B7E9-7DCDCF43DF72}" type="datetimeFigureOut">
              <a:rPr lang="ru-RU" smtClean="0"/>
              <a:pPr/>
              <a:t>28.12.2020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69E44-5199-4099-AB18-618B2D7D3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B785-5D82-4A7E-B7E9-7DCDCF43DF72}" type="datetimeFigureOut">
              <a:rPr lang="ru-RU" smtClean="0"/>
              <a:pPr/>
              <a:t>28.12.2020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69E44-5199-4099-AB18-618B2D7D3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B785-5D82-4A7E-B7E9-7DCDCF43DF72}" type="datetimeFigureOut">
              <a:rPr lang="ru-RU" smtClean="0"/>
              <a:pPr/>
              <a:t>28.12.2020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69E44-5199-4099-AB18-618B2D7D3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B785-5D82-4A7E-B7E9-7DCDCF43DF72}" type="datetimeFigureOut">
              <a:rPr lang="ru-RU" smtClean="0"/>
              <a:pPr/>
              <a:t>28.12.2020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69E44-5199-4099-AB18-618B2D7D3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B785-5D82-4A7E-B7E9-7DCDCF43DF72}" type="datetimeFigureOut">
              <a:rPr lang="ru-RU" smtClean="0"/>
              <a:pPr/>
              <a:t>28.12.2020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69E44-5199-4099-AB18-618B2D7D3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B785-5D82-4A7E-B7E9-7DCDCF43DF72}" type="datetimeFigureOut">
              <a:rPr lang="ru-RU" smtClean="0"/>
              <a:pPr/>
              <a:t>28.12.2020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69E44-5199-4099-AB18-618B2D7D3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AB785-5D82-4A7E-B7E9-7DCDCF43DF72}" type="datetimeFigureOut">
              <a:rPr lang="ru-RU" smtClean="0"/>
              <a:pPr/>
              <a:t>28.12.2020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69E44-5199-4099-AB18-618B2D7D3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50;&#1091;&#1088;&#1089;&#1099;\&#1057;&#1054;&#1058;%2016-27.04\&#1053;&#1072;&#1096;&#1080;%20&#1087;&#1077;&#1088;&#1085;&#1072;&#1090;&#1099;&#1077;%20&#1076;&#1088;&#1091;&#1079;&#1100;&#1103;\&#1055;&#1090;&#1080;&#1095;&#1100;&#1077;%20&#1087;&#1077;&#1085;&#1080;&#1077;%20(mp3ostrov.com).mp3" TargetMode="Externa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13" Type="http://schemas.openxmlformats.org/officeDocument/2006/relationships/diagramQuickStyle" Target="../diagrams/quickStyle15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4.xml"/><Relationship Id="rId12" Type="http://schemas.openxmlformats.org/officeDocument/2006/relationships/diagramLayout" Target="../diagrams/layout15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40;&#1076;&#1084;&#1080;&#1085;&#1080;&#1089;&#1090;&#1088;&#1072;&#1090;&#1086;&#1088;\&#1056;&#1072;&#1073;&#1086;&#1095;&#1080;&#1081;%20&#1089;&#1090;&#1086;&#1083;\&#1075;&#1086;&#1083;&#1086;&#1089;&#1072;%20&#1087;&#1090;&#1080;&#1094;\169_169SizGolub.mp3" TargetMode="External"/><Relationship Id="rId6" Type="http://schemas.openxmlformats.org/officeDocument/2006/relationships/diagramLayout" Target="../diagrams/layout14.xml"/><Relationship Id="rId11" Type="http://schemas.openxmlformats.org/officeDocument/2006/relationships/diagramData" Target="../diagrams/data15.xml"/><Relationship Id="rId5" Type="http://schemas.openxmlformats.org/officeDocument/2006/relationships/diagramData" Target="../diagrams/data14.xml"/><Relationship Id="rId10" Type="http://schemas.openxmlformats.org/officeDocument/2006/relationships/image" Target="../media/image21.jpeg"/><Relationship Id="rId4" Type="http://schemas.openxmlformats.org/officeDocument/2006/relationships/image" Target="../media/image7.png"/><Relationship Id="rId9" Type="http://schemas.openxmlformats.org/officeDocument/2006/relationships/image" Target="../media/image20.png"/><Relationship Id="rId14" Type="http://schemas.openxmlformats.org/officeDocument/2006/relationships/diagramColors" Target="../diagrams/colors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40;&#1076;&#1084;&#1080;&#1085;&#1080;&#1089;&#1090;&#1088;&#1072;&#1090;&#1086;&#1088;\&#1052;&#1086;&#1080;%20&#1076;&#1086;&#1082;&#1091;&#1084;&#1077;&#1085;&#1090;&#1099;\Downloads\0021.mp3" TargetMode="External"/><Relationship Id="rId6" Type="http://schemas.openxmlformats.org/officeDocument/2006/relationships/image" Target="../media/image22.png"/><Relationship Id="rId5" Type="http://schemas.openxmlformats.org/officeDocument/2006/relationships/image" Target="../media/image4.jpe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0;&#1091;&#1088;&#1089;&#1099;\&#1057;&#1054;&#1058;%2016-27.04\&#1053;&#1072;&#1096;&#1080;%20&#1087;&#1077;&#1088;&#1085;&#1072;&#1090;&#1099;&#1077;%20&#1076;&#1088;&#1091;&#1079;&#1100;&#1103;\&#1055;&#1090;&#1080;&#1095;&#1100;&#1077;%20&#1087;&#1077;&#1085;&#1080;&#1077;%20(mp3ostrov.com)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0;&#1091;&#1088;&#1089;&#1099;\&#1057;&#1054;&#1058;%2016-27.04\&#1053;&#1072;&#1096;&#1080;%20&#1087;&#1077;&#1088;&#1085;&#1072;&#1090;&#1099;&#1077;%20&#1076;&#1088;&#1091;&#1079;&#1100;&#1103;\&#1055;&#1090;&#1080;&#1095;&#1100;&#1077;%20&#1087;&#1077;&#1085;&#1080;&#1077;%20(mp3ostrov.com).mp3" TargetMode="Externa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13" Type="http://schemas.openxmlformats.org/officeDocument/2006/relationships/image" Target="../media/image8.jpeg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2.xml"/><Relationship Id="rId12" Type="http://schemas.openxmlformats.org/officeDocument/2006/relationships/diagramColors" Target="../diagrams/colors3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0;&#1091;&#1088;&#1089;&#1099;\&#1057;&#1054;&#1058;%2016-27.04\&#1053;&#1072;&#1096;&#1080;%20&#1087;&#1077;&#1088;&#1085;&#1072;&#1090;&#1099;&#1077;%20&#1076;&#1088;&#1091;&#1079;&#1100;&#1103;\&#1075;&#1086;&#1083;&#1086;&#1089;&#1072;%20&#1087;&#1090;&#1080;&#1094;\175_175ObKukushka.mp3" TargetMode="External"/><Relationship Id="rId6" Type="http://schemas.openxmlformats.org/officeDocument/2006/relationships/diagramLayout" Target="../diagrams/layout2.xml"/><Relationship Id="rId11" Type="http://schemas.openxmlformats.org/officeDocument/2006/relationships/diagramQuickStyle" Target="../diagrams/quickStyle3.xml"/><Relationship Id="rId5" Type="http://schemas.openxmlformats.org/officeDocument/2006/relationships/diagramData" Target="../diagrams/data2.xml"/><Relationship Id="rId10" Type="http://schemas.openxmlformats.org/officeDocument/2006/relationships/diagramLayout" Target="../diagrams/layout3.xml"/><Relationship Id="rId4" Type="http://schemas.openxmlformats.org/officeDocument/2006/relationships/image" Target="../media/image7.png"/><Relationship Id="rId9" Type="http://schemas.openxmlformats.org/officeDocument/2006/relationships/diagramData" Target="../diagrams/data3.xml"/><Relationship Id="rId1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13" Type="http://schemas.openxmlformats.org/officeDocument/2006/relationships/diagramQuickStyle" Target="../diagrams/quickStyle5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4.xml"/><Relationship Id="rId12" Type="http://schemas.openxmlformats.org/officeDocument/2006/relationships/diagramLayout" Target="../diagrams/layout5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40;&#1076;&#1084;&#1080;&#1085;&#1080;&#1089;&#1090;&#1088;&#1072;&#1090;&#1086;&#1088;\&#1056;&#1072;&#1073;&#1086;&#1095;&#1080;&#1081;%20&#1089;&#1090;&#1086;&#1083;\&#1075;&#1086;&#1083;&#1086;&#1089;&#1072;%20&#1087;&#1090;&#1080;&#1094;\233_233SerVorona.mp3" TargetMode="External"/><Relationship Id="rId6" Type="http://schemas.openxmlformats.org/officeDocument/2006/relationships/diagramLayout" Target="../diagrams/layout4.xml"/><Relationship Id="rId11" Type="http://schemas.openxmlformats.org/officeDocument/2006/relationships/diagramData" Target="../diagrams/data5.xml"/><Relationship Id="rId5" Type="http://schemas.openxmlformats.org/officeDocument/2006/relationships/diagramData" Target="../diagrams/data4.xml"/><Relationship Id="rId10" Type="http://schemas.openxmlformats.org/officeDocument/2006/relationships/image" Target="../media/image11.jpeg"/><Relationship Id="rId4" Type="http://schemas.openxmlformats.org/officeDocument/2006/relationships/image" Target="../media/image7.png"/><Relationship Id="rId9" Type="http://schemas.openxmlformats.org/officeDocument/2006/relationships/image" Target="../media/image10.png"/><Relationship Id="rId14" Type="http://schemas.openxmlformats.org/officeDocument/2006/relationships/diagramColors" Target="../diagrams/colors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13" Type="http://schemas.openxmlformats.org/officeDocument/2006/relationships/diagramQuickStyle" Target="../diagrams/quickStyle7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6.xml"/><Relationship Id="rId12" Type="http://schemas.openxmlformats.org/officeDocument/2006/relationships/diagramLayout" Target="../diagrams/layout7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40;&#1076;&#1084;&#1080;&#1085;&#1080;&#1089;&#1090;&#1088;&#1072;&#1090;&#1086;&#1088;\&#1056;&#1072;&#1073;&#1086;&#1095;&#1080;&#1081;%20&#1089;&#1090;&#1086;&#1083;\&#1075;&#1086;&#1083;&#1086;&#1089;&#1072;%20&#1087;&#1090;&#1080;&#1094;\231_231ObSkvorec.mp3" TargetMode="External"/><Relationship Id="rId6" Type="http://schemas.openxmlformats.org/officeDocument/2006/relationships/diagramLayout" Target="../diagrams/layout6.xml"/><Relationship Id="rId11" Type="http://schemas.openxmlformats.org/officeDocument/2006/relationships/diagramData" Target="../diagrams/data7.xml"/><Relationship Id="rId5" Type="http://schemas.openxmlformats.org/officeDocument/2006/relationships/diagramData" Target="../diagrams/data6.xml"/><Relationship Id="rId10" Type="http://schemas.openxmlformats.org/officeDocument/2006/relationships/image" Target="../media/image13.jpe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diagramColors" Target="../diagrams/colors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13" Type="http://schemas.openxmlformats.org/officeDocument/2006/relationships/diagramQuickStyle" Target="../diagrams/quickStyle9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8.xml"/><Relationship Id="rId12" Type="http://schemas.openxmlformats.org/officeDocument/2006/relationships/diagramLayout" Target="../diagrams/layout9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40;&#1076;&#1084;&#1080;&#1085;&#1080;&#1089;&#1090;&#1088;&#1072;&#1090;&#1086;&#1088;\&#1056;&#1072;&#1073;&#1086;&#1095;&#1080;&#1081;%20&#1089;&#1090;&#1086;&#1083;\&#1075;&#1086;&#1083;&#1086;&#1089;&#1072;%20&#1087;&#1090;&#1080;&#1094;\28_028SerGus.mp3" TargetMode="External"/><Relationship Id="rId6" Type="http://schemas.openxmlformats.org/officeDocument/2006/relationships/diagramLayout" Target="../diagrams/layout8.xml"/><Relationship Id="rId11" Type="http://schemas.openxmlformats.org/officeDocument/2006/relationships/diagramData" Target="../diagrams/data9.xml"/><Relationship Id="rId5" Type="http://schemas.openxmlformats.org/officeDocument/2006/relationships/diagramData" Target="../diagrams/data8.xml"/><Relationship Id="rId10" Type="http://schemas.openxmlformats.org/officeDocument/2006/relationships/image" Target="../media/image15.jpeg"/><Relationship Id="rId4" Type="http://schemas.openxmlformats.org/officeDocument/2006/relationships/image" Target="../media/image7.png"/><Relationship Id="rId9" Type="http://schemas.openxmlformats.org/officeDocument/2006/relationships/image" Target="../media/image14.png"/><Relationship Id="rId14" Type="http://schemas.openxmlformats.org/officeDocument/2006/relationships/diagramColors" Target="../diagrams/colors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13" Type="http://schemas.openxmlformats.org/officeDocument/2006/relationships/diagramQuickStyle" Target="../diagrams/quickStyle11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0.xml"/><Relationship Id="rId12" Type="http://schemas.openxmlformats.org/officeDocument/2006/relationships/diagramLayout" Target="../diagrams/layout1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40;&#1076;&#1084;&#1080;&#1085;&#1080;&#1089;&#1090;&#1088;&#1072;&#1090;&#1086;&#1088;\&#1056;&#1072;&#1073;&#1086;&#1095;&#1080;&#1081;%20&#1089;&#1090;&#1086;&#1083;\&#1075;&#1086;&#1083;&#1086;&#1089;&#1072;%20&#1087;&#1090;&#1080;&#1094;\&#1055;&#1090;&#1080;&#1095;&#1100;&#1077;%20&#1087;&#1077;&#1085;&#1080;&#1077;.%20&#1057;&#1086;&#1083;&#1086;&#1074;&#1077;&#1081;%20(mp3ostrov.com).mp3" TargetMode="External"/><Relationship Id="rId6" Type="http://schemas.openxmlformats.org/officeDocument/2006/relationships/diagramLayout" Target="../diagrams/layout10.xml"/><Relationship Id="rId11" Type="http://schemas.openxmlformats.org/officeDocument/2006/relationships/diagramData" Target="../diagrams/data11.xml"/><Relationship Id="rId5" Type="http://schemas.openxmlformats.org/officeDocument/2006/relationships/diagramData" Target="../diagrams/data10.xml"/><Relationship Id="rId10" Type="http://schemas.openxmlformats.org/officeDocument/2006/relationships/image" Target="../media/image17.jpeg"/><Relationship Id="rId4" Type="http://schemas.openxmlformats.org/officeDocument/2006/relationships/image" Target="../media/image7.png"/><Relationship Id="rId9" Type="http://schemas.openxmlformats.org/officeDocument/2006/relationships/image" Target="../media/image16.png"/><Relationship Id="rId14" Type="http://schemas.openxmlformats.org/officeDocument/2006/relationships/diagramColors" Target="../diagrams/colors1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13" Type="http://schemas.openxmlformats.org/officeDocument/2006/relationships/diagramQuickStyle" Target="../diagrams/quickStyle13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2.xml"/><Relationship Id="rId12" Type="http://schemas.openxmlformats.org/officeDocument/2006/relationships/diagramLayout" Target="../diagrams/layout13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40;&#1076;&#1084;&#1080;&#1085;&#1080;&#1089;&#1090;&#1088;&#1072;&#1090;&#1086;&#1088;\&#1056;&#1072;&#1073;&#1086;&#1095;&#1080;&#1081;%20&#1089;&#1090;&#1086;&#1083;\&#1075;&#1086;&#1083;&#1086;&#1089;&#1072;%20&#1087;&#1090;&#1080;&#1094;\329_329DomVorobey.mp3" TargetMode="External"/><Relationship Id="rId6" Type="http://schemas.openxmlformats.org/officeDocument/2006/relationships/diagramLayout" Target="../diagrams/layout12.xml"/><Relationship Id="rId11" Type="http://schemas.openxmlformats.org/officeDocument/2006/relationships/diagramData" Target="../diagrams/data13.xml"/><Relationship Id="rId5" Type="http://schemas.openxmlformats.org/officeDocument/2006/relationships/diagramData" Target="../diagrams/data12.xml"/><Relationship Id="rId10" Type="http://schemas.openxmlformats.org/officeDocument/2006/relationships/image" Target="../media/image19.jpeg"/><Relationship Id="rId4" Type="http://schemas.openxmlformats.org/officeDocument/2006/relationships/image" Target="../media/image7.png"/><Relationship Id="rId9" Type="http://schemas.openxmlformats.org/officeDocument/2006/relationships/image" Target="../media/image18.png"/><Relationship Id="rId14" Type="http://schemas.openxmlformats.org/officeDocument/2006/relationships/diagramColors" Target="../diagrams/colors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Администратор\Мои документы\Downloads\Картинки д.с\0_78048_a6fad108_X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357321"/>
          </a:xfrm>
        </p:spPr>
        <p:txBody>
          <a:bodyPr/>
          <a:lstStyle/>
          <a:p>
            <a:r>
              <a:rPr lang="ru-RU" dirty="0" smtClean="0"/>
              <a:t>Дидактическая игра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00174"/>
            <a:ext cx="6400800" cy="1285884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«Голоса птиц»</a:t>
            </a:r>
            <a:endParaRPr lang="ru-RU" sz="7200" dirty="0">
              <a:solidFill>
                <a:srgbClr val="FF0000"/>
              </a:solidFill>
            </a:endParaRPr>
          </a:p>
        </p:txBody>
      </p:sp>
      <p:pic>
        <p:nvPicPr>
          <p:cNvPr id="1033" name="Picture 9" descr="C:\Documents and Settings\Администратор\Мои документы\Downloads\eule_mued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4000504"/>
            <a:ext cx="1143008" cy="1095377"/>
          </a:xfrm>
          <a:prstGeom prst="rect">
            <a:avLst/>
          </a:prstGeom>
          <a:noFill/>
        </p:spPr>
      </p:pic>
      <p:pic>
        <p:nvPicPr>
          <p:cNvPr id="1034" name="Picture 10" descr="C:\Documents and Settings\Администратор\Мои документы\Downloads\0a272df700acd9f9273d3ee13b286d91.jpg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0364" y="214290"/>
            <a:ext cx="1214446" cy="500066"/>
          </a:xfrm>
          <a:prstGeom prst="rect">
            <a:avLst/>
          </a:prstGeom>
          <a:noFill/>
        </p:spPr>
      </p:pic>
      <p:pic>
        <p:nvPicPr>
          <p:cNvPr id="1035" name="Picture 11" descr="C:\Documents and Settings\Администратор\Мои документы\Downloads\early_bird_gets_the_worm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5" y="3571876"/>
            <a:ext cx="1000132" cy="1000132"/>
          </a:xfrm>
          <a:prstGeom prst="rect">
            <a:avLst/>
          </a:prstGeom>
          <a:noFill/>
        </p:spPr>
      </p:pic>
      <p:pic>
        <p:nvPicPr>
          <p:cNvPr id="1036" name="Picture 12" descr="C:\Documents and Settings\Администратор\Мои документы\Downloads\63007.imgcache.jpg"/>
          <p:cNvPicPr>
            <a:picLocks noChangeAspect="1" noChangeArrowheads="1" noCrop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298" y="428604"/>
            <a:ext cx="2071702" cy="1143008"/>
          </a:xfrm>
          <a:prstGeom prst="rect">
            <a:avLst/>
          </a:prstGeom>
          <a:noFill/>
        </p:spPr>
      </p:pic>
      <p:pic>
        <p:nvPicPr>
          <p:cNvPr id="9" name="Птичье пение 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/>
          <a:stretch>
            <a:fillRect/>
          </a:stretch>
        </p:blipFill>
        <p:spPr>
          <a:xfrm>
            <a:off x="7786710" y="5500702"/>
            <a:ext cx="447676" cy="304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00497" y="6000768"/>
            <a:ext cx="4929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Воспитатель МДОУ «детский сад №10 «Радуга»:</a:t>
            </a:r>
          </a:p>
          <a:p>
            <a:pPr algn="r"/>
            <a:r>
              <a:rPr lang="ru-RU" dirty="0" err="1" smtClean="0"/>
              <a:t>Лютенкова</a:t>
            </a:r>
            <a:r>
              <a:rPr lang="ru-RU" dirty="0" smtClean="0"/>
              <a:t> Е.А.</a:t>
            </a:r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682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Администратор\Мои документы\Downloads\Картинки д.с\0_78048_a6fad108_X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00486" cy="1143000"/>
          </a:xfrm>
        </p:spPr>
        <p:txBody>
          <a:bodyPr/>
          <a:lstStyle/>
          <a:p>
            <a:r>
              <a:rPr lang="ru-RU" dirty="0" smtClean="0"/>
              <a:t>Кто так поет?</a:t>
            </a:r>
            <a:endParaRPr lang="ru-RU" dirty="0"/>
          </a:p>
        </p:txBody>
      </p:sp>
      <p:pic>
        <p:nvPicPr>
          <p:cNvPr id="10243" name="Picture 3" descr="C:\Documents and Settings\Администратор\Мои документы\Downloads\923_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1428736"/>
            <a:ext cx="3143272" cy="2571768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4643438" y="1285860"/>
            <a:ext cx="3214710" cy="457203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Схема 6"/>
          <p:cNvGraphicFramePr/>
          <p:nvPr/>
        </p:nvGraphicFramePr>
        <p:xfrm>
          <a:off x="1214414" y="4929198"/>
          <a:ext cx="1714512" cy="928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8" name="169_169SizGolub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/>
          <a:stretch>
            <a:fillRect/>
          </a:stretch>
        </p:blipFill>
        <p:spPr>
          <a:xfrm>
            <a:off x="8358214" y="5214950"/>
            <a:ext cx="304800" cy="304800"/>
          </a:xfrm>
          <a:prstGeom prst="rect">
            <a:avLst/>
          </a:prstGeom>
        </p:spPr>
      </p:pic>
      <p:pic>
        <p:nvPicPr>
          <p:cNvPr id="10244" name="Picture 4" descr="C:\Documents and Settings\Администратор\Мои документы\Downloads\102602595_Domestica2_BA_Sept2002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572000" y="1214422"/>
            <a:ext cx="3357586" cy="4643470"/>
          </a:xfrm>
          <a:prstGeom prst="roundRect">
            <a:avLst/>
          </a:prstGeom>
          <a:noFill/>
        </p:spPr>
      </p:pic>
      <p:graphicFrame>
        <p:nvGraphicFramePr>
          <p:cNvPr id="10" name="Схема 9"/>
          <p:cNvGraphicFramePr/>
          <p:nvPr/>
        </p:nvGraphicFramePr>
        <p:xfrm>
          <a:off x="7715272" y="142852"/>
          <a:ext cx="1262050" cy="928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70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Администратор\Мои документы\Downloads\Картинки д.с\0_78048_a6fad108_X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72560" cy="3654428"/>
          </a:xfrm>
        </p:spPr>
        <p:txBody>
          <a:bodyPr>
            <a:normAutofit/>
          </a:bodyPr>
          <a:lstStyle/>
          <a:p>
            <a:r>
              <a:rPr lang="ru-RU" sz="8000" dirty="0" smtClean="0"/>
              <a:t>Молодец!</a:t>
            </a:r>
            <a:endParaRPr lang="ru-RU" sz="8000" dirty="0"/>
          </a:p>
        </p:txBody>
      </p:sp>
      <p:pic>
        <p:nvPicPr>
          <p:cNvPr id="11268" name="Picture 4" descr="C:\Documents and Settings\Администратор\Мои документы\Downloads\eule_mued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3786190"/>
            <a:ext cx="1214446" cy="1309691"/>
          </a:xfrm>
          <a:prstGeom prst="rect">
            <a:avLst/>
          </a:prstGeom>
          <a:noFill/>
        </p:spPr>
      </p:pic>
      <p:sp>
        <p:nvSpPr>
          <p:cNvPr id="7" name="Выноска-облако 6"/>
          <p:cNvSpPr/>
          <p:nvPr/>
        </p:nvSpPr>
        <p:spPr>
          <a:xfrm>
            <a:off x="214282" y="642918"/>
            <a:ext cx="6858048" cy="2428892"/>
          </a:xfrm>
          <a:prstGeom prst="cloud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Молодец!                          </a:t>
            </a:r>
            <a:endParaRPr lang="ru-RU" sz="6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11269" name="Picture 5" descr="C:\Documents and Settings\Администратор\Мои документы\Downloads\early_bird_gets_the_worm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714620"/>
            <a:ext cx="2143140" cy="2643206"/>
          </a:xfrm>
          <a:prstGeom prst="rect">
            <a:avLst/>
          </a:prstGeom>
          <a:noFill/>
        </p:spPr>
      </p:pic>
      <p:pic>
        <p:nvPicPr>
          <p:cNvPr id="10" name="002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8072462" y="5429264"/>
            <a:ext cx="571504" cy="304800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659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C:\Documents and Settings\Администратор\Мои документы\Downloads\Картинки д.с\0_78048_a6fad108_X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5449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Цель игры: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>Побуждать узнавать голоса птиц в грамзаписи.</a:t>
            </a:r>
            <a:endParaRPr lang="ru-RU" dirty="0"/>
          </a:p>
        </p:txBody>
      </p:sp>
      <p:pic>
        <p:nvPicPr>
          <p:cNvPr id="2054" name="Picture 6" descr="C:\Documents and Settings\Администратор\Мои документы\Downloads\eule_muede.gif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357818" y="4143380"/>
            <a:ext cx="1143008" cy="952501"/>
          </a:xfrm>
          <a:prstGeom prst="rect">
            <a:avLst/>
          </a:prstGeom>
          <a:noFill/>
        </p:spPr>
      </p:pic>
      <p:pic>
        <p:nvPicPr>
          <p:cNvPr id="6" name="Птичье пение 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7786710" y="5500702"/>
            <a:ext cx="447676" cy="304800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682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Администратор\Мои документы\Downloads\Картинки д.с\0_78048_a6fad108_X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Послушайте голоса и попробуйте угадать, кто поет.</a:t>
            </a:r>
            <a:br>
              <a:rPr lang="ru-RU" dirty="0" smtClean="0"/>
            </a:br>
            <a:r>
              <a:rPr lang="ru-RU" dirty="0" smtClean="0"/>
              <a:t>Воспользуйтесь подсказкой, чтобы проверить.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71472" y="4000504"/>
          <a:ext cx="2214578" cy="1500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3078" name="Picture 6" descr="C:\Documents and Settings\Администратор\Мои документы\Downloads\eule_muede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57818" y="4214818"/>
            <a:ext cx="1285884" cy="881063"/>
          </a:xfrm>
          <a:prstGeom prst="rect">
            <a:avLst/>
          </a:prstGeom>
          <a:noFill/>
        </p:spPr>
      </p:pic>
      <p:pic>
        <p:nvPicPr>
          <p:cNvPr id="6" name="Птичье пение 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/>
          <a:stretch>
            <a:fillRect/>
          </a:stretch>
        </p:blipFill>
        <p:spPr>
          <a:xfrm>
            <a:off x="7643834" y="5500702"/>
            <a:ext cx="590552" cy="304800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682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0" name="Picture 14" descr="C:\Documents and Settings\Администратор\Мои документы\Downloads\Картинки д.с\0_78048_a6fad108_X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pic>
        <p:nvPicPr>
          <p:cNvPr id="4098" name="Picture 2" descr="C:\Documents and Settings\Администратор\Мои документы\Downloads\Картинки д.с\0_78048_a6fad108_X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43296" cy="1725602"/>
          </a:xfrm>
        </p:spPr>
        <p:txBody>
          <a:bodyPr/>
          <a:lstStyle/>
          <a:p>
            <a:r>
              <a:rPr lang="ru-RU" dirty="0" smtClean="0"/>
              <a:t>Кто так поет?</a:t>
            </a:r>
            <a:endParaRPr lang="ru-RU" dirty="0"/>
          </a:p>
        </p:txBody>
      </p:sp>
      <p:pic>
        <p:nvPicPr>
          <p:cNvPr id="4099" name="Picture 3" descr="C:\Documents and Settings\Администратор\Мои документы\Downloads\923_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857364"/>
            <a:ext cx="3071834" cy="2286016"/>
          </a:xfrm>
          <a:prstGeom prst="rect">
            <a:avLst/>
          </a:prstGeom>
          <a:noFill/>
        </p:spPr>
      </p:pic>
      <p:graphicFrame>
        <p:nvGraphicFramePr>
          <p:cNvPr id="6" name="Схема 5"/>
          <p:cNvGraphicFramePr/>
          <p:nvPr/>
        </p:nvGraphicFramePr>
        <p:xfrm>
          <a:off x="1142976" y="4857760"/>
          <a:ext cx="1643074" cy="1000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4786314" y="1571612"/>
            <a:ext cx="3071834" cy="42862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9" name="Схема 18"/>
          <p:cNvGraphicFramePr/>
          <p:nvPr/>
        </p:nvGraphicFramePr>
        <p:xfrm>
          <a:off x="7643834" y="214290"/>
          <a:ext cx="1262050" cy="785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pic>
        <p:nvPicPr>
          <p:cNvPr id="4111" name="Picture 15" descr="C:\Documents and Settings\Администратор\Мои документы\Downloads\1286229003_allday.ru_29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429124" y="1285859"/>
            <a:ext cx="3571900" cy="457203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2" name="175_175ObKukushk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4"/>
          <a:stretch>
            <a:fillRect/>
          </a:stretch>
        </p:blipFill>
        <p:spPr>
          <a:xfrm>
            <a:off x="8429652" y="550070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5675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4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Администратор\Мои документы\Downloads\Картинки д.с\0_78048_a6fad108_X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4114800" cy="1060472"/>
          </a:xfrm>
        </p:spPr>
        <p:txBody>
          <a:bodyPr/>
          <a:lstStyle/>
          <a:p>
            <a:r>
              <a:rPr lang="ru-RU" dirty="0" smtClean="0"/>
              <a:t>Кто так кричит?</a:t>
            </a:r>
            <a:endParaRPr lang="ru-RU" dirty="0"/>
          </a:p>
        </p:txBody>
      </p:sp>
      <p:pic>
        <p:nvPicPr>
          <p:cNvPr id="5123" name="Picture 3" descr="C:\Documents and Settings\Администратор\Мои документы\Downloads\923_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1643050"/>
            <a:ext cx="3071834" cy="2847978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4857752" y="1428736"/>
            <a:ext cx="3286148" cy="435771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Схема 9"/>
          <p:cNvGraphicFramePr/>
          <p:nvPr/>
        </p:nvGraphicFramePr>
        <p:xfrm>
          <a:off x="1524000" y="4714884"/>
          <a:ext cx="1476364" cy="1000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1" name="233_233SerVoron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/>
          <a:stretch>
            <a:fillRect/>
          </a:stretch>
        </p:blipFill>
        <p:spPr>
          <a:xfrm>
            <a:off x="8429652" y="5357826"/>
            <a:ext cx="357190" cy="304800"/>
          </a:xfrm>
          <a:prstGeom prst="rect">
            <a:avLst/>
          </a:prstGeom>
        </p:spPr>
      </p:pic>
      <p:pic>
        <p:nvPicPr>
          <p:cNvPr id="5125" name="Picture 5" descr="C:\Documents and Settings\Администратор\Мои документы\Downloads\101549433_large_Voronaodna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643438" y="1142984"/>
            <a:ext cx="3500462" cy="464347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</p:pic>
      <p:graphicFrame>
        <p:nvGraphicFramePr>
          <p:cNvPr id="14" name="Схема 13"/>
          <p:cNvGraphicFramePr/>
          <p:nvPr/>
        </p:nvGraphicFramePr>
        <p:xfrm>
          <a:off x="7858148" y="142852"/>
          <a:ext cx="1119174" cy="785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4426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Администратор\Мои документы\Downloads\Картинки д.с\0_78048_a6fad108_X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57610" cy="1143000"/>
          </a:xfrm>
        </p:spPr>
        <p:txBody>
          <a:bodyPr/>
          <a:lstStyle/>
          <a:p>
            <a:r>
              <a:rPr lang="ru-RU" dirty="0" smtClean="0"/>
              <a:t>Кто так поет?</a:t>
            </a:r>
            <a:endParaRPr lang="ru-RU" dirty="0"/>
          </a:p>
        </p:txBody>
      </p:sp>
      <p:pic>
        <p:nvPicPr>
          <p:cNvPr id="6147" name="Picture 3" descr="C:\Documents and Settings\Администратор\Мои документы\Downloads\923_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1571612"/>
            <a:ext cx="3500442" cy="2786082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4572000" y="1357298"/>
            <a:ext cx="3286148" cy="44291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Схема 6"/>
          <p:cNvGraphicFramePr/>
          <p:nvPr/>
        </p:nvGraphicFramePr>
        <p:xfrm>
          <a:off x="928662" y="4857760"/>
          <a:ext cx="1928826" cy="1000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8" name="231_231ObSkvorec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/>
          <a:stretch>
            <a:fillRect/>
          </a:stretch>
        </p:blipFill>
        <p:spPr>
          <a:xfrm>
            <a:off x="8143900" y="5214950"/>
            <a:ext cx="376238" cy="376238"/>
          </a:xfrm>
          <a:prstGeom prst="rect">
            <a:avLst/>
          </a:prstGeom>
        </p:spPr>
      </p:pic>
      <p:pic>
        <p:nvPicPr>
          <p:cNvPr id="6149" name="Picture 5" descr="C:\Documents and Settings\Администратор\Мои документы\Downloads\cd18e8cf76b6202a1197a466685515ccd6e22242_17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500562" y="1185863"/>
            <a:ext cx="3357586" cy="467202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</p:pic>
      <p:graphicFrame>
        <p:nvGraphicFramePr>
          <p:cNvPr id="11" name="Схема 10"/>
          <p:cNvGraphicFramePr/>
          <p:nvPr/>
        </p:nvGraphicFramePr>
        <p:xfrm>
          <a:off x="7786710" y="142852"/>
          <a:ext cx="1190612" cy="714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776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Администратор\Мои документы\Downloads\Картинки д.с\0_78048_a6fad108_X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/>
          <a:lstStyle/>
          <a:p>
            <a:r>
              <a:rPr lang="ru-RU" dirty="0" smtClean="0"/>
              <a:t>Кто так кричит?</a:t>
            </a:r>
            <a:endParaRPr lang="ru-RU" dirty="0"/>
          </a:p>
        </p:txBody>
      </p:sp>
      <p:pic>
        <p:nvPicPr>
          <p:cNvPr id="7171" name="Picture 3" descr="C:\Documents and Settings\Администратор\Мои документы\Downloads\923_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1571612"/>
            <a:ext cx="3071814" cy="2643206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4786314" y="1428736"/>
            <a:ext cx="3286148" cy="450059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Схема 6"/>
          <p:cNvGraphicFramePr/>
          <p:nvPr/>
        </p:nvGraphicFramePr>
        <p:xfrm>
          <a:off x="1285852" y="4857760"/>
          <a:ext cx="1785950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8" name="28_028SerGu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/>
          <a:stretch>
            <a:fillRect/>
          </a:stretch>
        </p:blipFill>
        <p:spPr>
          <a:xfrm>
            <a:off x="8429652" y="5357826"/>
            <a:ext cx="304800" cy="376238"/>
          </a:xfrm>
          <a:prstGeom prst="rect">
            <a:avLst/>
          </a:prstGeom>
        </p:spPr>
      </p:pic>
      <p:pic>
        <p:nvPicPr>
          <p:cNvPr id="7172" name="Picture 4" descr="C:\Documents and Settings\Администратор\Мои документы\Downloads\Domestic_Goose_1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572000" y="1428736"/>
            <a:ext cx="3571900" cy="450059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</p:pic>
      <p:graphicFrame>
        <p:nvGraphicFramePr>
          <p:cNvPr id="10" name="Схема 9"/>
          <p:cNvGraphicFramePr/>
          <p:nvPr/>
        </p:nvGraphicFramePr>
        <p:xfrm>
          <a:off x="7572396" y="142852"/>
          <a:ext cx="1404926" cy="928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6767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Администратор\Мои документы\Downloads\Картинки д.с\0_78048_a6fad108_X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86172" cy="1143000"/>
          </a:xfrm>
        </p:spPr>
        <p:txBody>
          <a:bodyPr/>
          <a:lstStyle/>
          <a:p>
            <a:r>
              <a:rPr lang="ru-RU" dirty="0" smtClean="0"/>
              <a:t>Кто так поет?</a:t>
            </a:r>
            <a:endParaRPr lang="ru-RU" dirty="0"/>
          </a:p>
        </p:txBody>
      </p:sp>
      <p:pic>
        <p:nvPicPr>
          <p:cNvPr id="8195" name="Picture 3" descr="C:\Documents and Settings\Администратор\Мои документы\Downloads\923_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643050"/>
            <a:ext cx="3286128" cy="2357454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5143504" y="1357298"/>
            <a:ext cx="2928958" cy="44291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Схема 6"/>
          <p:cNvGraphicFramePr/>
          <p:nvPr/>
        </p:nvGraphicFramePr>
        <p:xfrm>
          <a:off x="1000100" y="4929198"/>
          <a:ext cx="1785950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8" name="Птичье пение. Соловей 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/>
          <a:stretch>
            <a:fillRect/>
          </a:stretch>
        </p:blipFill>
        <p:spPr>
          <a:xfrm>
            <a:off x="8286776" y="5286388"/>
            <a:ext cx="304800" cy="304800"/>
          </a:xfrm>
          <a:prstGeom prst="rect">
            <a:avLst/>
          </a:prstGeom>
        </p:spPr>
      </p:pic>
      <p:pic>
        <p:nvPicPr>
          <p:cNvPr id="8197" name="Picture 5" descr="C:\Documents and Settings\Администратор\Мои документы\Downloads\1352202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072066" y="1285860"/>
            <a:ext cx="3071834" cy="457203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</p:pic>
      <p:graphicFrame>
        <p:nvGraphicFramePr>
          <p:cNvPr id="11" name="Схема 10"/>
          <p:cNvGraphicFramePr/>
          <p:nvPr/>
        </p:nvGraphicFramePr>
        <p:xfrm>
          <a:off x="7715272" y="142852"/>
          <a:ext cx="1333488" cy="857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797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Администратор\Мои документы\Downloads\Картинки д.с\0_78048_a6fad108_X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57610" cy="1143000"/>
          </a:xfrm>
        </p:spPr>
        <p:txBody>
          <a:bodyPr/>
          <a:lstStyle/>
          <a:p>
            <a:r>
              <a:rPr lang="ru-RU" dirty="0" smtClean="0"/>
              <a:t>Кто так поет?</a:t>
            </a:r>
            <a:endParaRPr lang="ru-RU" dirty="0"/>
          </a:p>
        </p:txBody>
      </p:sp>
      <p:pic>
        <p:nvPicPr>
          <p:cNvPr id="9219" name="Picture 3" descr="C:\Documents and Settings\Администратор\Мои документы\Downloads\923_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1357298"/>
            <a:ext cx="3357566" cy="2357454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5000628" y="1428736"/>
            <a:ext cx="2857520" cy="435771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Схема 6"/>
          <p:cNvGraphicFramePr/>
          <p:nvPr/>
        </p:nvGraphicFramePr>
        <p:xfrm>
          <a:off x="1214414" y="4643446"/>
          <a:ext cx="1762116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8" name="329_329DomVorobey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/>
          <a:stretch>
            <a:fillRect/>
          </a:stretch>
        </p:blipFill>
        <p:spPr>
          <a:xfrm>
            <a:off x="8429652" y="5214950"/>
            <a:ext cx="304800" cy="304800"/>
          </a:xfrm>
          <a:prstGeom prst="rect">
            <a:avLst/>
          </a:prstGeom>
        </p:spPr>
      </p:pic>
      <p:pic>
        <p:nvPicPr>
          <p:cNvPr id="9220" name="Picture 4" descr="C:\Documents and Settings\Администратор\Мои документы\Downloads\60027625_tsparrow01ah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714876" y="1357298"/>
            <a:ext cx="3190872" cy="44291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</p:pic>
      <p:graphicFrame>
        <p:nvGraphicFramePr>
          <p:cNvPr id="10" name="Схема 9"/>
          <p:cNvGraphicFramePr/>
          <p:nvPr/>
        </p:nvGraphicFramePr>
        <p:xfrm>
          <a:off x="7500958" y="214290"/>
          <a:ext cx="1404926" cy="857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03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86</Words>
  <Application>Microsoft Office PowerPoint</Application>
  <PresentationFormat>Экран (4:3)</PresentationFormat>
  <Paragraphs>30</Paragraphs>
  <Slides>11</Slides>
  <Notes>0</Notes>
  <HiddenSlides>0</HiddenSlides>
  <MMClips>11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Дидактическая игра</vt:lpstr>
      <vt:lpstr>Цель игры: Побуждать узнавать голоса птиц в грамзаписи.</vt:lpstr>
      <vt:lpstr>Послушайте голоса и попробуйте угадать, кто поет. Воспользуйтесь подсказкой, чтобы проверить.</vt:lpstr>
      <vt:lpstr>Кто так поет?</vt:lpstr>
      <vt:lpstr>Кто так кричит?</vt:lpstr>
      <vt:lpstr>Кто так поет?</vt:lpstr>
      <vt:lpstr>Кто так кричит?</vt:lpstr>
      <vt:lpstr>Кто так поет?</vt:lpstr>
      <vt:lpstr>Кто так поет?</vt:lpstr>
      <vt:lpstr>Кто так поет?</vt:lpstr>
      <vt:lpstr>Молодец!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Дидактическая игра</dc:title>
  <dc:creator>копютерь</dc:creator>
  <cp:lastModifiedBy>User</cp:lastModifiedBy>
  <cp:revision>27</cp:revision>
  <dcterms:created xsi:type="dcterms:W3CDTF">2013-12-01T18:19:52Z</dcterms:created>
  <dcterms:modified xsi:type="dcterms:W3CDTF">2020-12-28T18:44:48Z</dcterms:modified>
</cp:coreProperties>
</file>